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2"/>
  </p:notesMasterIdLst>
  <p:sldIdLst>
    <p:sldId id="257" r:id="rId3"/>
    <p:sldId id="301" r:id="rId4"/>
    <p:sldId id="283" r:id="rId5"/>
    <p:sldId id="286" r:id="rId6"/>
    <p:sldId id="300" r:id="rId7"/>
    <p:sldId id="287" r:id="rId8"/>
    <p:sldId id="288" r:id="rId9"/>
    <p:sldId id="299" r:id="rId10"/>
    <p:sldId id="290" r:id="rId11"/>
    <p:sldId id="289" r:id="rId12"/>
    <p:sldId id="291" r:id="rId13"/>
    <p:sldId id="284" r:id="rId14"/>
    <p:sldId id="285" r:id="rId15"/>
    <p:sldId id="293" r:id="rId16"/>
    <p:sldId id="294" r:id="rId17"/>
    <p:sldId id="295" r:id="rId18"/>
    <p:sldId id="296" r:id="rId19"/>
    <p:sldId id="297"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167" autoAdjust="0"/>
  </p:normalViewPr>
  <p:slideViewPr>
    <p:cSldViewPr snapToGrid="0">
      <p:cViewPr varScale="1">
        <p:scale>
          <a:sx n="44" d="100"/>
          <a:sy n="44" d="100"/>
        </p:scale>
        <p:origin x="1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8382F-042E-4962-BDAF-C8815AB5A341}" type="datetimeFigureOut">
              <a:rPr lang="en-GB" smtClean="0"/>
              <a:t>15/03/2021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E9F61-8002-45D6-9852-F5F19BEB21BA}" type="slidenum">
              <a:rPr lang="en-GB" smtClean="0"/>
              <a:t>‹#›</a:t>
            </a:fld>
            <a:endParaRPr lang="en-GB"/>
          </a:p>
        </p:txBody>
      </p:sp>
    </p:spTree>
    <p:extLst>
      <p:ext uri="{BB962C8B-B14F-4D97-AF65-F5344CB8AC3E}">
        <p14:creationId xmlns:p14="http://schemas.microsoft.com/office/powerpoint/2010/main" val="262495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EFA97C4-B91C-48C7-BE4F-71FDE19513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BE8F028-5B81-4679-8E88-B993F2B713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Geoff – TK Level 4; Sue – Field Level 4</a:t>
            </a:r>
            <a:endParaRPr lang="en-US" altLang="en-US" dirty="0"/>
          </a:p>
          <a:p>
            <a:endParaRPr lang="en-US" altLang="en-US" dirty="0"/>
          </a:p>
        </p:txBody>
      </p:sp>
      <p:sp>
        <p:nvSpPr>
          <p:cNvPr id="4" name="Slide Number Placeholder 3">
            <a:extLst>
              <a:ext uri="{FF2B5EF4-FFF2-40B4-BE49-F238E27FC236}">
                <a16:creationId xmlns:a16="http://schemas.microsoft.com/office/drawing/2014/main" id="{89C1F1EC-F193-45DC-B011-639BC5E758B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84D503-2B1B-4A51-A00C-9012BDB8DA3F}"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7901AC9-591D-4810-B35C-830954083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918EBD6-AFCF-4812-956A-3C75F402E5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47306BF-1901-4054-9AFC-98A04572FE7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7C28E5-634F-4FBB-AD3B-1C300AB495E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6969F50-0993-45A3-ACA5-5DF6C0AAD2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09F21CA-232B-4BAE-9608-463296675F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Not obligatory to get qualified in other disciplines but recommended if you want to progress as L 5 multi  *being checked </a:t>
            </a:r>
            <a:r>
              <a:rPr lang="en-GB" sz="1800" dirty="0">
                <a:effectLst/>
                <a:latin typeface="Calibri" panose="020F0502020204030204" pitchFamily="34" charset="0"/>
                <a:ea typeface="Calibri" panose="020F0502020204030204" pitchFamily="34" charset="0"/>
              </a:rPr>
              <a:t>and as soon as I can confirm we can update. </a:t>
            </a:r>
            <a:endParaRPr lang="en-US" altLang="en-US" dirty="0"/>
          </a:p>
        </p:txBody>
      </p:sp>
      <p:sp>
        <p:nvSpPr>
          <p:cNvPr id="4" name="Slide Number Placeholder 3">
            <a:extLst>
              <a:ext uri="{FF2B5EF4-FFF2-40B4-BE49-F238E27FC236}">
                <a16:creationId xmlns:a16="http://schemas.microsoft.com/office/drawing/2014/main" id="{9D735882-2F65-4751-92B9-24304F275F0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39FA61-66BF-41D4-8B85-C99D3AE7CAD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CA4BD84-435E-492D-8782-AF388951D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9501572-55DB-4C52-8623-19B9FCFA5E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Not obligatory to get qualified in other disciplines but recommended if you want to progress as L 5 multi</a:t>
            </a:r>
            <a:endParaRPr lang="en-US" altLang="en-US" dirty="0"/>
          </a:p>
        </p:txBody>
      </p:sp>
      <p:sp>
        <p:nvSpPr>
          <p:cNvPr id="4" name="Slide Number Placeholder 3">
            <a:extLst>
              <a:ext uri="{FF2B5EF4-FFF2-40B4-BE49-F238E27FC236}">
                <a16:creationId xmlns:a16="http://schemas.microsoft.com/office/drawing/2014/main" id="{70EC1923-B224-4196-9A2D-9327BEE310B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5C9E03-79E1-4B50-B0B4-7139F3D8EEA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88A726E-C8B5-47F4-ACDC-628BDB924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FC71037-F2F9-4A3B-9BCD-9DB0597D1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a:extLst>
              <a:ext uri="{FF2B5EF4-FFF2-40B4-BE49-F238E27FC236}">
                <a16:creationId xmlns:a16="http://schemas.microsoft.com/office/drawing/2014/main" id="{ADFED76E-995D-4E7F-8B90-CB174A4A6D1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00217E-24CA-4959-95D3-B6A8CD483D6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2150BB9-8490-4E64-9237-D055143371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C16353E-BAFD-4B3C-A03A-2FF4F6F00C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Minimum age 14, qualify at 16</a:t>
            </a:r>
            <a:endParaRPr lang="en-US" altLang="en-US"/>
          </a:p>
        </p:txBody>
      </p:sp>
      <p:sp>
        <p:nvSpPr>
          <p:cNvPr id="4" name="Slide Number Placeholder 3">
            <a:extLst>
              <a:ext uri="{FF2B5EF4-FFF2-40B4-BE49-F238E27FC236}">
                <a16:creationId xmlns:a16="http://schemas.microsoft.com/office/drawing/2014/main" id="{76B67997-D0DC-44DE-8185-42F8A8A39F4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052B48F-4492-4C68-B15F-A86089D0EA1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E67169C-1ED4-4946-A4E6-6BD20CE8B4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A479453-0515-4544-B92A-28ACD0AAB2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B68ED51-21B0-48DF-8ED3-33CF6EADDFB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AB0049-80EA-4B08-90D2-CADDD91A5C6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7617D65-2F51-4733-BBED-F0639C7FCB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1CF04F7-D0FC-43D3-A727-F62E03305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More experiential base</a:t>
            </a:r>
          </a:p>
          <a:p>
            <a:r>
              <a:rPr lang="en-GB" altLang="en-US" dirty="0"/>
              <a:t>Report by level 3 and above</a:t>
            </a:r>
          </a:p>
          <a:p>
            <a:r>
              <a:rPr lang="en-GB" altLang="en-US" dirty="0"/>
              <a:t>Q’s – open book… score 75% and then can resubmit if not a pass </a:t>
            </a:r>
          </a:p>
          <a:p>
            <a:r>
              <a:rPr lang="en-GB" altLang="en-US" dirty="0"/>
              <a:t>Use of a mentor</a:t>
            </a:r>
          </a:p>
          <a:p>
            <a:r>
              <a:rPr lang="en-GB" altLang="en-US" dirty="0"/>
              <a:t>Contact Sue Hooper re help in identifying someone to do a report</a:t>
            </a:r>
          </a:p>
          <a:p>
            <a:endParaRPr lang="en-US" altLang="en-US" dirty="0"/>
          </a:p>
        </p:txBody>
      </p:sp>
      <p:sp>
        <p:nvSpPr>
          <p:cNvPr id="4" name="Slide Number Placeholder 3">
            <a:extLst>
              <a:ext uri="{FF2B5EF4-FFF2-40B4-BE49-F238E27FC236}">
                <a16:creationId xmlns:a16="http://schemas.microsoft.com/office/drawing/2014/main" id="{514B8923-FDBB-4357-B131-33BCB46FA63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B30523-17EE-4708-8C26-4CAB3489274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44F639A-7B25-46A4-9488-CEBA80F8C2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9C21AD5-9C41-44C0-95FC-E01F0695C9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Report / submit to committee</a:t>
            </a:r>
            <a:endParaRPr lang="en-US" altLang="en-US"/>
          </a:p>
        </p:txBody>
      </p:sp>
      <p:sp>
        <p:nvSpPr>
          <p:cNvPr id="4" name="Slide Number Placeholder 3">
            <a:extLst>
              <a:ext uri="{FF2B5EF4-FFF2-40B4-BE49-F238E27FC236}">
                <a16:creationId xmlns:a16="http://schemas.microsoft.com/office/drawing/2014/main" id="{23FF3252-AE44-4258-995A-161B6C8A5CE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3CD822-BAAC-4385-BCB9-82A28B7AA98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E2A0366-6538-415F-BAE4-40F690F029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AA08E41-C7B2-46C2-8B43-D3125B64D9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UKA Athletics Level 4 course is a progression from Level 3 that both consolidates learning at Level 3 and prepares the official to operate at National and International level through the introduction of additional modules including the use of appropriate technology. Officials who have satisfied the requirements of the level 4 accreditation will be listed as Level 4P for two years after qualification but will immediately become eligible to receive information regarding selection for national and International competition under the auspices of UKA. This is a probationary period during which positive assessments are required in order for the official to remain eligible for selection for such competitions. Level 3 officials wishing to move to level 4 </a:t>
            </a:r>
          </a:p>
          <a:p>
            <a:r>
              <a:rPr lang="en-US" altLang="en-US"/>
              <a:t>• Must attend the generic, discipline specific and technology modules relevant to their discipline. </a:t>
            </a:r>
          </a:p>
          <a:p>
            <a:r>
              <a:rPr lang="en-US" altLang="en-US"/>
              <a:t>• Must complete an Annual Record of Experience form in detail to include information about what has been learnt at the meetings listed. • Show evidence of officiating at a minimum of 30 meetings over two years (three for photo finish). This must include meetings at county and area level as well as grassroots level. It should be recognised that moving from Level 3 to Level 4 is a big step and anyone seeking to do this should be gaining as much varied experience as possible which may well take several years before being ready to apply. </a:t>
            </a:r>
          </a:p>
          <a:p>
            <a:r>
              <a:rPr lang="en-US" altLang="en-US"/>
              <a:t>• Work with an appropriate mentor </a:t>
            </a:r>
          </a:p>
          <a:p>
            <a:r>
              <a:rPr lang="en-US" altLang="en-US"/>
              <a:t>• Undergo assessment of competence and knowledge and understanding of UKA and WA &amp;WPA rules and the differences between them by answering a set of questions which will be found on the UKA website on June 1st each year. </a:t>
            </a:r>
          </a:p>
        </p:txBody>
      </p:sp>
      <p:sp>
        <p:nvSpPr>
          <p:cNvPr id="4" name="Slide Number Placeholder 3">
            <a:extLst>
              <a:ext uri="{FF2B5EF4-FFF2-40B4-BE49-F238E27FC236}">
                <a16:creationId xmlns:a16="http://schemas.microsoft.com/office/drawing/2014/main" id="{07C7AD85-4D5D-4732-B0F1-71766D1CBA3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71B700-CBF6-480F-985E-04374E7027A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9A56448-DD16-4F5C-9C83-17821F4A01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5183484-6213-4C65-9B31-19C820C5BC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Minimum age 16 – qualify at 18</a:t>
            </a:r>
            <a:endParaRPr lang="en-US" altLang="en-US"/>
          </a:p>
        </p:txBody>
      </p:sp>
      <p:sp>
        <p:nvSpPr>
          <p:cNvPr id="4" name="Slide Number Placeholder 3">
            <a:extLst>
              <a:ext uri="{FF2B5EF4-FFF2-40B4-BE49-F238E27FC236}">
                <a16:creationId xmlns:a16="http://schemas.microsoft.com/office/drawing/2014/main" id="{2FB7958E-48DE-458B-AF3A-2B8FC1C53BE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EB6FF8-D191-4EE3-A690-75FCA130DD9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4BBF6B7-056B-4E3E-8507-C857E1802E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114B9AB-363E-44FA-85B4-3B741FA3E9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BA85EAE-CB99-4068-B746-DC7402650E7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742A78-EAEA-4A23-A6B9-CF1EE76A086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AE52-66D0-4A3E-8E47-28BA74ABB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D48FFF-A953-4773-8769-5226F2397E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5FFC7E-B16B-40D8-B450-414A911C1B00}"/>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5" name="Footer Placeholder 4">
            <a:extLst>
              <a:ext uri="{FF2B5EF4-FFF2-40B4-BE49-F238E27FC236}">
                <a16:creationId xmlns:a16="http://schemas.microsoft.com/office/drawing/2014/main" id="{FE6CE576-46EC-4C90-93B1-5176DF3685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60131-E7F5-43A7-9FD2-A3520EBBB6BA}"/>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239380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AD79-C303-472B-A553-76080B9805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D672C4-357A-48B4-8E05-1BD03E78E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27AE89-6D8E-48E0-87EF-C6E897427CAD}"/>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5" name="Footer Placeholder 4">
            <a:extLst>
              <a:ext uri="{FF2B5EF4-FFF2-40B4-BE49-F238E27FC236}">
                <a16:creationId xmlns:a16="http://schemas.microsoft.com/office/drawing/2014/main" id="{35462333-DDE1-4B19-A206-9E45D366DD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93403D-C4B3-4818-AD9E-18FAEE38A39F}"/>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141012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2637F-56A4-420E-B79D-9B155DB7D1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1173E-8AB8-4236-8C45-E5501EA4D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0109D-45DF-46D6-B8E9-6467FF3E55CF}"/>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5" name="Footer Placeholder 4">
            <a:extLst>
              <a:ext uri="{FF2B5EF4-FFF2-40B4-BE49-F238E27FC236}">
                <a16:creationId xmlns:a16="http://schemas.microsoft.com/office/drawing/2014/main" id="{4D702F85-B804-4C76-8AE5-B0EC1F641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06072-CB75-43EA-A13C-6C172ABBEE7B}"/>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115182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B2B08F8-83FA-4321-9C48-FDFBF57120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88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F192D89-DA86-4FBD-88D5-BCCBD257CF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369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B2B08F8-83FA-4321-9C48-FDFBF57120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266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F192D89-DA86-4FBD-88D5-BCCBD257CF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91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64394-7BA7-4A81-BA9D-369485B6D104}"/>
              </a:ext>
            </a:extLst>
          </p:cNvPr>
          <p:cNvSpPr/>
          <p:nvPr userDrawn="1"/>
        </p:nvSpPr>
        <p:spPr>
          <a:xfrm>
            <a:off x="298451" y="292101"/>
            <a:ext cx="11597216" cy="6278563"/>
          </a:xfrm>
          <a:prstGeom prst="rect">
            <a:avLst/>
          </a:prstGeom>
          <a:solidFill>
            <a:srgbClr val="252C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prstClr val="white"/>
              </a:solidFill>
            </a:endParaRPr>
          </a:p>
        </p:txBody>
      </p:sp>
      <p:sp>
        <p:nvSpPr>
          <p:cNvPr id="3" name="TextBox 2">
            <a:extLst>
              <a:ext uri="{FF2B5EF4-FFF2-40B4-BE49-F238E27FC236}">
                <a16:creationId xmlns:a16="http://schemas.microsoft.com/office/drawing/2014/main" id="{EFF6E205-30E2-4ADC-B9B2-CAA7F3FCAC04}"/>
              </a:ext>
            </a:extLst>
          </p:cNvPr>
          <p:cNvSpPr txBox="1"/>
          <p:nvPr userDrawn="1"/>
        </p:nvSpPr>
        <p:spPr>
          <a:xfrm>
            <a:off x="5008034" y="3179763"/>
            <a:ext cx="1894417" cy="300082"/>
          </a:xfrm>
          <a:prstGeom prst="rect">
            <a:avLst/>
          </a:prstGeom>
          <a:noFill/>
        </p:spPr>
        <p:txBody>
          <a:bodyPr>
            <a:spAutoFit/>
          </a:bodyPr>
          <a:lstStyle/>
          <a:p>
            <a:pPr defTabSz="685800" fontAlgn="auto">
              <a:spcBef>
                <a:spcPts val="0"/>
              </a:spcBef>
              <a:spcAft>
                <a:spcPts val="0"/>
              </a:spcAft>
              <a:defRPr/>
            </a:pPr>
            <a:r>
              <a:rPr lang="en-US" sz="1350" dirty="0">
                <a:solidFill>
                  <a:prstClr val="white"/>
                </a:solidFill>
                <a:latin typeface="Calibri" panose="020F0502020204030204"/>
              </a:rPr>
              <a:t>FULL PAGE IMAGE</a:t>
            </a:r>
          </a:p>
        </p:txBody>
      </p:sp>
    </p:spTree>
    <p:extLst>
      <p:ext uri="{BB962C8B-B14F-4D97-AF65-F5344CB8AC3E}">
        <p14:creationId xmlns:p14="http://schemas.microsoft.com/office/powerpoint/2010/main" val="208792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6F78732-5B30-404C-8A39-384339473F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037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F824855-46B5-460E-B1B6-BCB9E7FE59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01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006CFC6-42C3-43CC-8FFC-E4A7ED5AA3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90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1D86-A390-4FCC-B063-F0269A689B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7A4269-3EDD-43F6-AA2F-5F8F5A2AA8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07A05F-838F-4CE4-ABCF-C6B033943708}"/>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5" name="Footer Placeholder 4">
            <a:extLst>
              <a:ext uri="{FF2B5EF4-FFF2-40B4-BE49-F238E27FC236}">
                <a16:creationId xmlns:a16="http://schemas.microsoft.com/office/drawing/2014/main" id="{9C0A68D3-B8A6-48E3-93A0-AD47CE1F2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08955-444D-4CF8-985C-9662998A23EF}"/>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3730181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E46B7EB-75C4-4236-9580-0837609DA4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737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BC74A65-9472-41A3-88EE-0DF240EBBE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3175"/>
            <a:ext cx="12175067"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416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55173E4-9718-4C56-9DBF-4D7C1ED3C8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682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72D8937-06C0-403A-A30C-72491FF3A2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938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8C91D75-EF92-474B-B967-2B58E90DC2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283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921722-4457-417D-B1BB-73B3E922B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34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4847596-97AC-40E4-822D-F2C4586405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5D54F5A-3D88-493F-A5D8-D063953A3A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75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0F0039F-5682-4AC0-8054-9F4181C742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3175"/>
            <a:ext cx="1218353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11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736620C-878A-436F-A3A2-4DFE8B1081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86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D623-3D3B-4507-AD5D-FEFAA541A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FEC6E9-D906-49E7-880B-5AB4785BB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BEAAA-49F1-46EC-865A-6F76F0C13C5A}"/>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5" name="Footer Placeholder 4">
            <a:extLst>
              <a:ext uri="{FF2B5EF4-FFF2-40B4-BE49-F238E27FC236}">
                <a16:creationId xmlns:a16="http://schemas.microsoft.com/office/drawing/2014/main" id="{D427ECEF-2551-484C-A6F0-6AAD49207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B37442-3C20-405E-BC90-78336C350746}"/>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2900276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2A6A720-8BDB-4D23-B2A1-33AAA941EE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26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DD04ED4-E54E-4F1B-B11F-EAD67148DC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022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C67C8A7-7D86-4C7B-8203-C33761016A76}"/>
              </a:ext>
            </a:extLst>
          </p:cNvPr>
          <p:cNvSpPr>
            <a:spLocks noChangeArrowheads="1"/>
          </p:cNvSpPr>
          <p:nvPr userDrawn="1"/>
        </p:nvSpPr>
        <p:spPr bwMode="auto">
          <a:xfrm>
            <a:off x="11624734" y="24526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defRPr/>
            </a:pPr>
            <a:endParaRPr lang="en-US" altLang="en-US" sz="2400">
              <a:cs typeface="+mn-cs"/>
            </a:endParaRPr>
          </a:p>
        </p:txBody>
      </p:sp>
      <p:sp>
        <p:nvSpPr>
          <p:cNvPr id="5" name="Rectangle 8">
            <a:extLst>
              <a:ext uri="{FF2B5EF4-FFF2-40B4-BE49-F238E27FC236}">
                <a16:creationId xmlns:a16="http://schemas.microsoft.com/office/drawing/2014/main" id="{2D59D0C2-0F46-4AD8-89B7-B4C0068917A8}"/>
              </a:ext>
            </a:extLst>
          </p:cNvPr>
          <p:cNvSpPr>
            <a:spLocks noChangeArrowheads="1"/>
          </p:cNvSpPr>
          <p:nvPr userDrawn="1"/>
        </p:nvSpPr>
        <p:spPr bwMode="auto">
          <a:xfrm>
            <a:off x="11563351" y="3159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defRPr/>
            </a:pPr>
            <a:endParaRPr lang="en-US" altLang="en-US" sz="2400">
              <a:cs typeface="+mn-cs"/>
            </a:endParaRPr>
          </a:p>
        </p:txBody>
      </p:sp>
      <p:pic>
        <p:nvPicPr>
          <p:cNvPr id="6" name="Picture 8" descr="British_Athletics_Logo_Blue_Vertical_RGB.jpg">
            <a:extLst>
              <a:ext uri="{FF2B5EF4-FFF2-40B4-BE49-F238E27FC236}">
                <a16:creationId xmlns:a16="http://schemas.microsoft.com/office/drawing/2014/main" id="{966256B1-03F1-4381-9E74-CBF0217E8B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1" y="990600"/>
            <a:ext cx="3086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08000" y="5562600"/>
            <a:ext cx="11379200" cy="457200"/>
          </a:xfrm>
        </p:spPr>
        <p:txBody>
          <a:bodyPr/>
          <a:lstStyle>
            <a:lvl1pPr algn="ctr">
              <a:defRPr sz="2200">
                <a:solidFill>
                  <a:srgbClr val="321D60"/>
                </a:solidFill>
              </a:defRPr>
            </a:lvl1pPr>
          </a:lstStyle>
          <a:p>
            <a:r>
              <a:rPr lang="en-US" dirty="0"/>
              <a:t>Click to edit Master title style</a:t>
            </a:r>
          </a:p>
        </p:txBody>
      </p:sp>
      <p:sp>
        <p:nvSpPr>
          <p:cNvPr id="3075" name="Rectangle 3"/>
          <p:cNvSpPr>
            <a:spLocks noGrp="1" noChangeArrowheads="1"/>
          </p:cNvSpPr>
          <p:nvPr>
            <p:ph type="subTitle" idx="1"/>
          </p:nvPr>
        </p:nvSpPr>
        <p:spPr>
          <a:xfrm>
            <a:off x="508000" y="6096000"/>
            <a:ext cx="11379200" cy="457200"/>
          </a:xfrm>
        </p:spPr>
        <p:txBody>
          <a:bodyPr/>
          <a:lstStyle>
            <a:lvl1pPr marL="0" indent="0" algn="ctr">
              <a:buFontTx/>
              <a:buNone/>
              <a:defRPr sz="1600"/>
            </a:lvl1pPr>
          </a:lstStyle>
          <a:p>
            <a:r>
              <a:rPr lang="en-US" dirty="0"/>
              <a:t>Click to edit Master subtitle style</a:t>
            </a:r>
          </a:p>
        </p:txBody>
      </p:sp>
    </p:spTree>
    <p:extLst>
      <p:ext uri="{BB962C8B-B14F-4D97-AF65-F5344CB8AC3E}">
        <p14:creationId xmlns:p14="http://schemas.microsoft.com/office/powerpoint/2010/main" val="1003551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21D6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321D60"/>
              </a:buClr>
              <a:defRPr/>
            </a:lvl1pPr>
            <a:lvl2pPr>
              <a:buClr>
                <a:srgbClr val="321D60"/>
              </a:buClr>
              <a:defRPr/>
            </a:lvl2pPr>
            <a:lvl3pPr>
              <a:buClr>
                <a:srgbClr val="321D60"/>
              </a:buClr>
              <a:defRPr/>
            </a:lvl3pPr>
            <a:lvl4pPr>
              <a:buClr>
                <a:srgbClr val="321D60"/>
              </a:buClr>
              <a:defRPr/>
            </a:lvl4pPr>
            <a:lvl5pPr>
              <a:buClr>
                <a:srgbClr val="321D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1099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0808-4552-4310-B445-0E444C0858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A5AA4C-6F2D-438A-8EC4-F74C5676A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D5153A-4951-49BE-A573-9293FCB40F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68B663-4D4D-4A28-9E29-C1E4511F24B9}"/>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6" name="Footer Placeholder 5">
            <a:extLst>
              <a:ext uri="{FF2B5EF4-FFF2-40B4-BE49-F238E27FC236}">
                <a16:creationId xmlns:a16="http://schemas.microsoft.com/office/drawing/2014/main" id="{20703000-12C5-498B-AF1A-19A908192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00EEC-0FE7-40CE-9FFD-3C16A2DB8629}"/>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96053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04D4-4009-41F9-8AE7-366853796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3B15E1-86E7-42B3-873D-12DBF12B4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28EB8-DF48-4896-865C-714C878900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F2F246-2929-4509-B680-356E6D068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6EF5A-F66B-447C-AA3A-FB42D4317A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871685-77A3-4466-BE19-2B63FB130615}"/>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8" name="Footer Placeholder 7">
            <a:extLst>
              <a:ext uri="{FF2B5EF4-FFF2-40B4-BE49-F238E27FC236}">
                <a16:creationId xmlns:a16="http://schemas.microsoft.com/office/drawing/2014/main" id="{478A7F28-FC8A-48AB-80ED-F53706C240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17D991-CBA4-4D74-960C-84AB604EE9EC}"/>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48575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DAA3-3B63-45AE-BA30-230E2FE5C7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EAA867-052C-45BF-8D9D-0BD605E42B43}"/>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4" name="Footer Placeholder 3">
            <a:extLst>
              <a:ext uri="{FF2B5EF4-FFF2-40B4-BE49-F238E27FC236}">
                <a16:creationId xmlns:a16="http://schemas.microsoft.com/office/drawing/2014/main" id="{A74D74E5-5801-4C2D-B357-0F1B20420C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D4A1FB-19AE-4F1C-8402-62EBCAC54B2F}"/>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11629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A1B24-9DBA-40A9-BE33-3865C20844EB}"/>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3" name="Footer Placeholder 2">
            <a:extLst>
              <a:ext uri="{FF2B5EF4-FFF2-40B4-BE49-F238E27FC236}">
                <a16:creationId xmlns:a16="http://schemas.microsoft.com/office/drawing/2014/main" id="{8A3C681C-AF6D-4541-A226-4C6D300EB4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1761DF-7F30-42F0-B5EC-4D885916F516}"/>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189422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7588-08DA-4868-A8F3-C3B0E893A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7FC27-2461-41D5-B053-E30858A51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730473-7D16-46A5-89DD-0A5450E76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1D00B-1119-4EB5-B24D-E998006D0329}"/>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6" name="Footer Placeholder 5">
            <a:extLst>
              <a:ext uri="{FF2B5EF4-FFF2-40B4-BE49-F238E27FC236}">
                <a16:creationId xmlns:a16="http://schemas.microsoft.com/office/drawing/2014/main" id="{B9ED5FBC-FBF2-4E67-9024-D1DD7164D4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3CB4F8-A8DA-4D74-BEB5-078713A56464}"/>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237456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B8AB-A5E4-401F-B928-5A41A282F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F400D6-2D35-4DFE-B7FA-37BF757CB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E2C4C3-0F26-46BE-802B-0972504C3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6EC01-55A7-4FA7-935B-437AC1296F01}"/>
              </a:ext>
            </a:extLst>
          </p:cNvPr>
          <p:cNvSpPr>
            <a:spLocks noGrp="1"/>
          </p:cNvSpPr>
          <p:nvPr>
            <p:ph type="dt" sz="half" idx="10"/>
          </p:nvPr>
        </p:nvSpPr>
        <p:spPr/>
        <p:txBody>
          <a:bodyPr/>
          <a:lstStyle/>
          <a:p>
            <a:fld id="{C3B7A59A-645E-4AFB-A0A6-B9BAD6564240}" type="datetimeFigureOut">
              <a:rPr lang="en-GB" smtClean="0"/>
              <a:t>15/03/2021</a:t>
            </a:fld>
            <a:endParaRPr lang="en-GB"/>
          </a:p>
        </p:txBody>
      </p:sp>
      <p:sp>
        <p:nvSpPr>
          <p:cNvPr id="6" name="Footer Placeholder 5">
            <a:extLst>
              <a:ext uri="{FF2B5EF4-FFF2-40B4-BE49-F238E27FC236}">
                <a16:creationId xmlns:a16="http://schemas.microsoft.com/office/drawing/2014/main" id="{00CBC9BB-BCFC-456F-8563-2BCDC7036C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D7C80A-504A-44BE-B303-D8FB831BA98E}"/>
              </a:ext>
            </a:extLst>
          </p:cNvPr>
          <p:cNvSpPr>
            <a:spLocks noGrp="1"/>
          </p:cNvSpPr>
          <p:nvPr>
            <p:ph type="sldNum" sz="quarter" idx="12"/>
          </p:nvPr>
        </p:nvSpPr>
        <p:spPr/>
        <p:txBody>
          <a:bodyPr/>
          <a:lstStyle/>
          <a:p>
            <a:fld id="{86D9A6B9-F784-421C-8ACB-4A70849DF9B4}" type="slidenum">
              <a:rPr lang="en-GB" smtClean="0"/>
              <a:t>‹#›</a:t>
            </a:fld>
            <a:endParaRPr lang="en-GB"/>
          </a:p>
        </p:txBody>
      </p:sp>
    </p:spTree>
    <p:extLst>
      <p:ext uri="{BB962C8B-B14F-4D97-AF65-F5344CB8AC3E}">
        <p14:creationId xmlns:p14="http://schemas.microsoft.com/office/powerpoint/2010/main" val="269378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AEB2D-94E2-423E-83FE-F8E13748B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53912-E558-4A15-9CA1-B9FB2950F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4D034-9696-48F2-978B-3025EBC2A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7A59A-645E-4AFB-A0A6-B9BAD6564240}" type="datetimeFigureOut">
              <a:rPr lang="en-GB" smtClean="0"/>
              <a:t>15/03/2021</a:t>
            </a:fld>
            <a:endParaRPr lang="en-GB"/>
          </a:p>
        </p:txBody>
      </p:sp>
      <p:sp>
        <p:nvSpPr>
          <p:cNvPr id="5" name="Footer Placeholder 4">
            <a:extLst>
              <a:ext uri="{FF2B5EF4-FFF2-40B4-BE49-F238E27FC236}">
                <a16:creationId xmlns:a16="http://schemas.microsoft.com/office/drawing/2014/main" id="{A98EFAA4-A2A0-41DB-A469-E1DA4369B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5A11C0-A55A-4D6E-86E7-93B96C2BC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9A6B9-F784-421C-8ACB-4A70849DF9B4}" type="slidenum">
              <a:rPr lang="en-GB" smtClean="0"/>
              <a:t>‹#›</a:t>
            </a:fld>
            <a:endParaRPr lang="en-GB"/>
          </a:p>
        </p:txBody>
      </p:sp>
    </p:spTree>
    <p:extLst>
      <p:ext uri="{BB962C8B-B14F-4D97-AF65-F5344CB8AC3E}">
        <p14:creationId xmlns:p14="http://schemas.microsoft.com/office/powerpoint/2010/main" val="413648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5E8071-E79D-4C8D-B289-9A7C87232D16}"/>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D14E020-0A61-4248-A62D-2AF5DFE8F9C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A62C33-45D8-4113-AB3A-7916D21F97D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panose="020F0502020204030204"/>
                <a:cs typeface="Arial" panose="020B0604020202020204" pitchFamily="34" charset="0"/>
              </a:defRPr>
            </a:lvl1pPr>
          </a:lstStyle>
          <a:p>
            <a:pPr>
              <a:defRPr/>
            </a:pPr>
            <a:fld id="{DFBD44E6-4986-4097-8FB4-3756F9D0793D}" type="datetimeFigureOut">
              <a:rPr lang="en-US"/>
              <a:pPr>
                <a:defRPr/>
              </a:pPr>
              <a:t>3/15/2021</a:t>
            </a:fld>
            <a:endParaRPr lang="en-US"/>
          </a:p>
        </p:txBody>
      </p:sp>
      <p:sp>
        <p:nvSpPr>
          <p:cNvPr id="5" name="Footer Placeholder 4">
            <a:extLst>
              <a:ext uri="{FF2B5EF4-FFF2-40B4-BE49-F238E27FC236}">
                <a16:creationId xmlns:a16="http://schemas.microsoft.com/office/drawing/2014/main" id="{169C42F0-5BE5-49E5-BB26-A7F03CE5903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A8E5F1E-0469-484E-9CD8-4E52880EA65A}"/>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defTabSz="685800">
              <a:defRPr sz="900">
                <a:solidFill>
                  <a:srgbClr val="898989"/>
                </a:solidFill>
                <a:latin typeface="Calibri" panose="020F0502020204030204" pitchFamily="34" charset="0"/>
              </a:defRPr>
            </a:lvl1pPr>
          </a:lstStyle>
          <a:p>
            <a:fld id="{924653F4-A0AD-4F07-AD30-153637D5F624}" type="slidenum">
              <a:rPr lang="en-US" altLang="en-US"/>
              <a:pPr/>
              <a:t>‹#›</a:t>
            </a:fld>
            <a:endParaRPr lang="en-US" altLang="en-US"/>
          </a:p>
        </p:txBody>
      </p:sp>
    </p:spTree>
    <p:extLst>
      <p:ext uri="{BB962C8B-B14F-4D97-AF65-F5344CB8AC3E}">
        <p14:creationId xmlns:p14="http://schemas.microsoft.com/office/powerpoint/2010/main" val="15943614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hyperlink" Target="http://www.uka.org.uk/wp-content/uploads/2020/03/Endurance-Official-Pathway-May-2017.pdf"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uka.org.uk/officials/track-and-field/education-and-training/competition-management-award/"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2F23C051-7F4A-4A81-B556-C2B9CFB37F98}"/>
              </a:ext>
            </a:extLst>
          </p:cNvPr>
          <p:cNvSpPr>
            <a:spLocks noGrp="1" noChangeArrowheads="1"/>
          </p:cNvSpPr>
          <p:nvPr>
            <p:ph type="subTitle" idx="4294967295"/>
          </p:nvPr>
        </p:nvSpPr>
        <p:spPr>
          <a:xfrm>
            <a:off x="1992313" y="404813"/>
            <a:ext cx="6985000" cy="1727200"/>
          </a:xfrm>
        </p:spPr>
        <p:txBody>
          <a:bodyPr rtlCol="0">
            <a:normAutofit fontScale="92500" lnSpcReduction="10000"/>
          </a:bodyPr>
          <a:lstStyle/>
          <a:p>
            <a:pPr marL="0" indent="0">
              <a:buNone/>
              <a:defRPr/>
            </a:pPr>
            <a:r>
              <a:rPr lang="en-GB" sz="8000" b="1" i="1" dirty="0">
                <a:solidFill>
                  <a:schemeClr val="bg1"/>
                </a:solidFill>
              </a:rPr>
              <a:t>Stepping Up… </a:t>
            </a:r>
          </a:p>
          <a:p>
            <a:pPr marL="0" indent="0">
              <a:buNone/>
              <a:defRPr/>
            </a:pPr>
            <a:r>
              <a:rPr lang="en-GB" sz="4800" b="1" i="1" dirty="0">
                <a:solidFill>
                  <a:schemeClr val="bg1"/>
                </a:solidFill>
              </a:rPr>
              <a:t>(&amp; Sitting Down)</a:t>
            </a:r>
          </a:p>
          <a:p>
            <a:pPr marL="0" indent="0">
              <a:buNone/>
              <a:defRPr/>
            </a:pPr>
            <a:endParaRPr lang="en-GB" sz="6600" b="1" i="1" dirty="0"/>
          </a:p>
        </p:txBody>
      </p:sp>
      <p:sp>
        <p:nvSpPr>
          <p:cNvPr id="22531" name="Rectangle 8">
            <a:extLst>
              <a:ext uri="{FF2B5EF4-FFF2-40B4-BE49-F238E27FC236}">
                <a16:creationId xmlns:a16="http://schemas.microsoft.com/office/drawing/2014/main" id="{34E5F121-37B2-46BC-AC8A-4E49AEECD32E}"/>
              </a:ext>
            </a:extLst>
          </p:cNvPr>
          <p:cNvSpPr>
            <a:spLocks noChangeArrowheads="1"/>
          </p:cNvSpPr>
          <p:nvPr/>
        </p:nvSpPr>
        <p:spPr bwMode="auto">
          <a:xfrm>
            <a:off x="2044701" y="2205039"/>
            <a:ext cx="8532813"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Font typeface="Arial" panose="020B0604020202020204" pitchFamily="34" charset="0"/>
              <a:buNone/>
            </a:pPr>
            <a:r>
              <a:rPr lang="en-GB" altLang="en-US" sz="3200" i="1">
                <a:solidFill>
                  <a:schemeClr val="bg1"/>
                </a:solidFill>
              </a:rPr>
              <a:t>A guide through the Officials Pathway</a:t>
            </a:r>
          </a:p>
          <a:p>
            <a:pPr>
              <a:buFont typeface="Arial" panose="020B0604020202020204" pitchFamily="34" charset="0"/>
              <a:buNone/>
            </a:pPr>
            <a:endParaRPr lang="en-GB" altLang="en-US" sz="1500" i="1">
              <a:solidFill>
                <a:schemeClr val="bg1"/>
              </a:solidFill>
            </a:endParaRPr>
          </a:p>
          <a:p>
            <a:pPr>
              <a:buFont typeface="Arial" panose="020B0604020202020204" pitchFamily="34" charset="0"/>
              <a:buNone/>
            </a:pPr>
            <a:r>
              <a:rPr lang="en-GB" altLang="en-US" sz="3200" i="1">
                <a:solidFill>
                  <a:schemeClr val="bg1"/>
                </a:solidFill>
              </a:rPr>
              <a:t>Welsh Athletics Officials Conference – March 2021</a:t>
            </a:r>
          </a:p>
        </p:txBody>
      </p:sp>
      <p:sp>
        <p:nvSpPr>
          <p:cNvPr id="4" name="Rectangle 5">
            <a:extLst>
              <a:ext uri="{FF2B5EF4-FFF2-40B4-BE49-F238E27FC236}">
                <a16:creationId xmlns:a16="http://schemas.microsoft.com/office/drawing/2014/main" id="{35907EF4-E01B-4D4F-9380-93E4CF4763F9}"/>
              </a:ext>
            </a:extLst>
          </p:cNvPr>
          <p:cNvSpPr txBox="1">
            <a:spLocks noChangeArrowheads="1"/>
          </p:cNvSpPr>
          <p:nvPr/>
        </p:nvSpPr>
        <p:spPr bwMode="auto">
          <a:xfrm>
            <a:off x="6024563" y="3789363"/>
            <a:ext cx="431165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eaLnBrk="1" fontAlgn="auto" hangingPunct="1">
              <a:spcAft>
                <a:spcPts val="0"/>
              </a:spcAft>
              <a:buNone/>
              <a:defRPr/>
            </a:pPr>
            <a:r>
              <a:rPr lang="en-GB" altLang="en-US" sz="4800" b="1" dirty="0">
                <a:solidFill>
                  <a:srgbClr val="212C53"/>
                </a:solidFill>
                <a:effectLst>
                  <a:outerShdw blurRad="38100" dist="38100" dir="2700000" algn="tl">
                    <a:srgbClr val="000000">
                      <a:alpha val="43137"/>
                    </a:srgbClr>
                  </a:outerShdw>
                </a:effectLst>
                <a:latin typeface="+mj-lt"/>
              </a:rPr>
              <a:t>Geoff </a:t>
            </a:r>
            <a:r>
              <a:rPr lang="en-GB" altLang="en-US" sz="4800" b="1" dirty="0" err="1">
                <a:solidFill>
                  <a:srgbClr val="212C53"/>
                </a:solidFill>
                <a:effectLst>
                  <a:outerShdw blurRad="38100" dist="38100" dir="2700000" algn="tl">
                    <a:srgbClr val="000000">
                      <a:alpha val="43137"/>
                    </a:srgbClr>
                  </a:outerShdw>
                </a:effectLst>
                <a:latin typeface="+mj-lt"/>
              </a:rPr>
              <a:t>Wickens</a:t>
            </a:r>
            <a:r>
              <a:rPr lang="en-GB" altLang="en-US" sz="4800" b="1" dirty="0">
                <a:solidFill>
                  <a:srgbClr val="212C53"/>
                </a:solidFill>
                <a:effectLst>
                  <a:outerShdw blurRad="38100" dist="38100" dir="2700000" algn="tl">
                    <a:srgbClr val="000000">
                      <a:alpha val="43137"/>
                    </a:srgbClr>
                  </a:outerShdw>
                </a:effectLst>
                <a:latin typeface="+mj-lt"/>
              </a:rPr>
              <a:t> &amp; </a:t>
            </a:r>
          </a:p>
          <a:p>
            <a:pPr algn="r" eaLnBrk="1" fontAlgn="auto" hangingPunct="1">
              <a:spcAft>
                <a:spcPts val="0"/>
              </a:spcAft>
              <a:buNone/>
              <a:defRPr/>
            </a:pPr>
            <a:r>
              <a:rPr lang="en-GB" altLang="en-US" sz="4800" b="1" dirty="0">
                <a:solidFill>
                  <a:srgbClr val="212C53"/>
                </a:solidFill>
                <a:effectLst>
                  <a:outerShdw blurRad="38100" dist="38100" dir="2700000" algn="tl">
                    <a:srgbClr val="000000">
                      <a:alpha val="43137"/>
                    </a:srgbClr>
                  </a:outerShdw>
                </a:effectLst>
                <a:latin typeface="+mj-lt"/>
              </a:rPr>
              <a:t>Sue </a:t>
            </a:r>
            <a:r>
              <a:rPr lang="en-GB" altLang="en-US" sz="4800" b="1" dirty="0" err="1">
                <a:solidFill>
                  <a:srgbClr val="212C53"/>
                </a:solidFill>
                <a:effectLst>
                  <a:outerShdw blurRad="38100" dist="38100" dir="2700000" algn="tl">
                    <a:srgbClr val="000000">
                      <a:alpha val="43137"/>
                    </a:srgbClr>
                  </a:outerShdw>
                </a:effectLst>
                <a:latin typeface="+mj-lt"/>
              </a:rPr>
              <a:t>Maughan</a:t>
            </a:r>
            <a:r>
              <a:rPr lang="en-GB" altLang="en-US" sz="4800" b="1" dirty="0">
                <a:solidFill>
                  <a:srgbClr val="212C53"/>
                </a:solidFill>
                <a:effectLst>
                  <a:outerShdw blurRad="38100" dist="38100" dir="2700000" algn="tl">
                    <a:srgbClr val="000000">
                      <a:alpha val="43137"/>
                    </a:srgbClr>
                  </a:outerShdw>
                </a:effectLst>
                <a:latin typeface="+mj-lt"/>
              </a:rPr>
              <a:t>  </a:t>
            </a:r>
          </a:p>
        </p:txBody>
      </p:sp>
      <p:pic>
        <p:nvPicPr>
          <p:cNvPr id="22533" name="Picture 2" descr="C:\Users\Sue Maughan\AppData\Local\Microsoft\Windows\Temporary Internet Files\Content.Outlook\STYFZJC7\IMG_0679.JPG">
            <a:extLst>
              <a:ext uri="{FF2B5EF4-FFF2-40B4-BE49-F238E27FC236}">
                <a16:creationId xmlns:a16="http://schemas.microsoft.com/office/drawing/2014/main" id="{F1918239-D336-4E09-AA1D-FFC7AB756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4799014"/>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a:extLst>
              <a:ext uri="{FF2B5EF4-FFF2-40B4-BE49-F238E27FC236}">
                <a16:creationId xmlns:a16="http://schemas.microsoft.com/office/drawing/2014/main" id="{6169DBD8-F8A6-4F62-B0F6-9877AEDCD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644901"/>
            <a:ext cx="25209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Welsh Athletics Logo - Dare2Run">
            <a:extLst>
              <a:ext uri="{FF2B5EF4-FFF2-40B4-BE49-F238E27FC236}">
                <a16:creationId xmlns:a16="http://schemas.microsoft.com/office/drawing/2014/main" id="{0CF3756C-7AA5-4A4E-85BE-31F074AAD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5526088"/>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a:extLst>
              <a:ext uri="{FF2B5EF4-FFF2-40B4-BE49-F238E27FC236}">
                <a16:creationId xmlns:a16="http://schemas.microsoft.com/office/drawing/2014/main" id="{91B79CC8-24BC-41FF-9A02-1277A85FEF1F}"/>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UKA  Level 4 Official</a:t>
            </a:r>
          </a:p>
        </p:txBody>
      </p:sp>
      <p:sp>
        <p:nvSpPr>
          <p:cNvPr id="5" name="TextBox 4">
            <a:extLst>
              <a:ext uri="{FF2B5EF4-FFF2-40B4-BE49-F238E27FC236}">
                <a16:creationId xmlns:a16="http://schemas.microsoft.com/office/drawing/2014/main" id="{F9C8DA12-2DA9-48BB-8679-B2F64FD9EBA2}"/>
              </a:ext>
            </a:extLst>
          </p:cNvPr>
          <p:cNvSpPr txBox="1"/>
          <p:nvPr/>
        </p:nvSpPr>
        <p:spPr>
          <a:xfrm>
            <a:off x="7248525" y="1257301"/>
            <a:ext cx="3240088" cy="5078413"/>
          </a:xfrm>
          <a:prstGeom prst="rect">
            <a:avLst/>
          </a:prstGeom>
          <a:noFill/>
        </p:spPr>
        <p:txBody>
          <a:bodyPr>
            <a:spAutoFit/>
          </a:bodyPr>
          <a:lstStyle/>
          <a:p>
            <a:pPr fontAlgn="base">
              <a:spcBef>
                <a:spcPct val="0"/>
              </a:spcBef>
              <a:spcAft>
                <a:spcPct val="0"/>
              </a:spcAft>
              <a:defRPr/>
            </a:pPr>
            <a:r>
              <a:rPr lang="en-US" sz="1700" b="1" i="1" dirty="0">
                <a:solidFill>
                  <a:srgbClr val="FF0000"/>
                </a:solidFill>
                <a:latin typeface="Arial" panose="020B0604020202020204" pitchFamily="34" charset="0"/>
                <a:cs typeface="Arial" panose="020B0604020202020204" pitchFamily="34" charset="0"/>
              </a:rPr>
              <a:t>Submit reports of successful experience at a minimum of six events to include specific duties as given below:- </a:t>
            </a:r>
          </a:p>
          <a:p>
            <a:pPr fontAlgn="base">
              <a:spcBef>
                <a:spcPct val="0"/>
              </a:spcBef>
              <a:spcAft>
                <a:spcPct val="0"/>
              </a:spcAft>
              <a:defRPr/>
            </a:pPr>
            <a:r>
              <a:rPr lang="en-US" sz="1700" dirty="0">
                <a:solidFill>
                  <a:srgbClr val="FF0000"/>
                </a:solidFill>
                <a:latin typeface="Arial" panose="020B0604020202020204" pitchFamily="34" charset="0"/>
                <a:cs typeface="Arial" panose="020B0604020202020204" pitchFamily="34" charset="0"/>
              </a:rPr>
              <a:t>The reports;</a:t>
            </a:r>
          </a:p>
          <a:p>
            <a:pPr marL="285750" indent="-285750" fontAlgn="base">
              <a:spcBef>
                <a:spcPct val="0"/>
              </a:spcBef>
              <a:spcAft>
                <a:spcPct val="0"/>
              </a:spcAft>
              <a:buFont typeface="Arial" panose="020B0604020202020204" pitchFamily="34" charset="0"/>
              <a:buChar char="•"/>
              <a:defRPr/>
            </a:pPr>
            <a:r>
              <a:rPr lang="en-US" sz="1700" dirty="0">
                <a:solidFill>
                  <a:srgbClr val="FF0000"/>
                </a:solidFill>
                <a:latin typeface="Arial" panose="020B0604020202020204" pitchFamily="34" charset="0"/>
                <a:cs typeface="Arial" panose="020B0604020202020204" pitchFamily="34" charset="0"/>
              </a:rPr>
              <a:t>One as a chief official/Referee at a league match or county championship or similar equivalent event </a:t>
            </a:r>
          </a:p>
          <a:p>
            <a:pPr marL="285750" indent="-285750" fontAlgn="base">
              <a:spcBef>
                <a:spcPct val="0"/>
              </a:spcBef>
              <a:spcAft>
                <a:spcPct val="0"/>
              </a:spcAft>
              <a:buFont typeface="Arial" panose="020B0604020202020204" pitchFamily="34" charset="0"/>
              <a:buChar char="•"/>
              <a:defRPr/>
            </a:pPr>
            <a:r>
              <a:rPr lang="en-US" sz="1700" dirty="0">
                <a:solidFill>
                  <a:srgbClr val="FF0000"/>
                </a:solidFill>
                <a:latin typeface="Arial" panose="020B0604020202020204" pitchFamily="34" charset="0"/>
                <a:cs typeface="Arial" panose="020B0604020202020204" pitchFamily="34" charset="0"/>
              </a:rPr>
              <a:t>Two as a member of a team of officials </a:t>
            </a:r>
          </a:p>
          <a:p>
            <a:pPr marL="285750" indent="-285750" fontAlgn="base">
              <a:spcBef>
                <a:spcPct val="0"/>
              </a:spcBef>
              <a:spcAft>
                <a:spcPct val="0"/>
              </a:spcAft>
              <a:buFont typeface="Arial" panose="020B0604020202020204" pitchFamily="34" charset="0"/>
              <a:buChar char="•"/>
              <a:defRPr/>
            </a:pPr>
            <a:r>
              <a:rPr lang="en-US" sz="1700" dirty="0">
                <a:solidFill>
                  <a:srgbClr val="FF0000"/>
                </a:solidFill>
                <a:latin typeface="Arial" panose="020B0604020202020204" pitchFamily="34" charset="0"/>
                <a:cs typeface="Arial" panose="020B0604020202020204" pitchFamily="34" charset="0"/>
              </a:rPr>
              <a:t>One from a reporter outside your region or other Home Countries equivalent. </a:t>
            </a:r>
          </a:p>
          <a:p>
            <a:pPr marL="285750" indent="-285750" fontAlgn="base">
              <a:spcBef>
                <a:spcPct val="0"/>
              </a:spcBef>
              <a:spcAft>
                <a:spcPct val="0"/>
              </a:spcAft>
              <a:buFont typeface="Arial" panose="020B0604020202020204" pitchFamily="34" charset="0"/>
              <a:buChar char="•"/>
              <a:defRPr/>
            </a:pPr>
            <a:r>
              <a:rPr lang="en-US" sz="1700" dirty="0">
                <a:solidFill>
                  <a:srgbClr val="FF0000"/>
                </a:solidFill>
                <a:latin typeface="Arial" panose="020B0604020202020204" pitchFamily="34" charset="0"/>
                <a:cs typeface="Arial" panose="020B0604020202020204" pitchFamily="34" charset="0"/>
              </a:rPr>
              <a:t>One as a clerk of course </a:t>
            </a:r>
          </a:p>
          <a:p>
            <a:pPr marL="285750" indent="-285750" fontAlgn="base">
              <a:spcBef>
                <a:spcPct val="0"/>
              </a:spcBef>
              <a:spcAft>
                <a:spcPct val="0"/>
              </a:spcAft>
              <a:buFont typeface="Arial" panose="020B0604020202020204" pitchFamily="34" charset="0"/>
              <a:buChar char="•"/>
              <a:defRPr/>
            </a:pPr>
            <a:r>
              <a:rPr lang="en-US" sz="1700" dirty="0">
                <a:solidFill>
                  <a:srgbClr val="FF0000"/>
                </a:solidFill>
                <a:latin typeface="Arial" panose="020B0604020202020204" pitchFamily="34" charset="0"/>
                <a:cs typeface="Arial" panose="020B0604020202020204" pitchFamily="34" charset="0"/>
              </a:rPr>
              <a:t>One using relevant technology</a:t>
            </a:r>
          </a:p>
          <a:p>
            <a:pPr fontAlgn="base">
              <a:spcBef>
                <a:spcPct val="0"/>
              </a:spcBef>
              <a:spcAft>
                <a:spcPct val="0"/>
              </a:spcAft>
              <a:defRPr/>
            </a:pPr>
            <a:endParaRPr lang="en-US" dirty="0">
              <a:solidFill>
                <a:srgbClr val="FF0000"/>
              </a:solidFill>
              <a:latin typeface="Arial" panose="020B0604020202020204" pitchFamily="34" charset="0"/>
              <a:cs typeface="Arial" panose="020B0604020202020204" pitchFamily="34" charset="0"/>
            </a:endParaRPr>
          </a:p>
        </p:txBody>
      </p:sp>
      <p:pic>
        <p:nvPicPr>
          <p:cNvPr id="31748" name="Picture 5">
            <a:extLst>
              <a:ext uri="{FF2B5EF4-FFF2-40B4-BE49-F238E27FC236}">
                <a16:creationId xmlns:a16="http://schemas.microsoft.com/office/drawing/2014/main" id="{5D1D9410-3BBA-4C6D-B3D6-3721BDC9F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139825"/>
            <a:ext cx="56007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8" descr="Welsh Athletics Logo - Dare2Run">
            <a:extLst>
              <a:ext uri="{FF2B5EF4-FFF2-40B4-BE49-F238E27FC236}">
                <a16:creationId xmlns:a16="http://schemas.microsoft.com/office/drawing/2014/main" id="{1EA7630B-B810-4C87-8567-3A7AF81B5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a:extLst>
              <a:ext uri="{FF2B5EF4-FFF2-40B4-BE49-F238E27FC236}">
                <a16:creationId xmlns:a16="http://schemas.microsoft.com/office/drawing/2014/main" id="{30F95D0A-306C-49A2-845B-236ACA12B81E}"/>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UKA  Endurance Pathway</a:t>
            </a:r>
          </a:p>
        </p:txBody>
      </p:sp>
      <p:pic>
        <p:nvPicPr>
          <p:cNvPr id="32771" name="Picture 2">
            <a:extLst>
              <a:ext uri="{FF2B5EF4-FFF2-40B4-BE49-F238E27FC236}">
                <a16:creationId xmlns:a16="http://schemas.microsoft.com/office/drawing/2014/main" id="{62E39741-D803-4324-BEDA-2E371C79C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1196976"/>
            <a:ext cx="7981950" cy="48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3">
            <a:extLst>
              <a:ext uri="{FF2B5EF4-FFF2-40B4-BE49-F238E27FC236}">
                <a16:creationId xmlns:a16="http://schemas.microsoft.com/office/drawing/2014/main" id="{BD79D67A-F61B-4AA6-B82C-96F95CD7C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5850" y="1609725"/>
            <a:ext cx="47482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3" name="TextBox 6">
            <a:extLst>
              <a:ext uri="{FF2B5EF4-FFF2-40B4-BE49-F238E27FC236}">
                <a16:creationId xmlns:a16="http://schemas.microsoft.com/office/drawing/2014/main" id="{85055452-21B7-4190-AC10-6E4E7D4F4F4C}"/>
              </a:ext>
            </a:extLst>
          </p:cNvPr>
          <p:cNvSpPr txBox="1">
            <a:spLocks noChangeArrowheads="1"/>
          </p:cNvSpPr>
          <p:nvPr/>
        </p:nvSpPr>
        <p:spPr bwMode="auto">
          <a:xfrm>
            <a:off x="4079876" y="5819776"/>
            <a:ext cx="6588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lnSpc>
                <a:spcPct val="100000"/>
              </a:lnSpc>
              <a:spcBef>
                <a:spcPct val="0"/>
              </a:spcBef>
              <a:spcAft>
                <a:spcPct val="0"/>
              </a:spcAft>
              <a:buNone/>
            </a:pPr>
            <a:r>
              <a:rPr lang="en-US" altLang="en-US" sz="1200">
                <a:solidFill>
                  <a:prstClr val="black"/>
                </a:solidFill>
                <a:latin typeface="Arial" panose="020B0604020202020204" pitchFamily="34" charset="0"/>
                <a:cs typeface="Arial" panose="020B0604020202020204" pitchFamily="34" charset="0"/>
                <a:hlinkClick r:id="rId5"/>
              </a:rPr>
              <a:t>http://www.uka.org.uk/wp-content/uploads/2020/03/Endurance-Official-Pathway-May-2017.pdf</a:t>
            </a:r>
            <a:r>
              <a:rPr lang="en-US" altLang="en-US" sz="1200">
                <a:solidFill>
                  <a:prstClr val="black"/>
                </a:solidFill>
                <a:latin typeface="Arial" panose="020B0604020202020204" pitchFamily="34" charset="0"/>
                <a:cs typeface="Arial" panose="020B0604020202020204" pitchFamily="34" charset="0"/>
              </a:rPr>
              <a:t> </a:t>
            </a:r>
          </a:p>
        </p:txBody>
      </p:sp>
      <p:pic>
        <p:nvPicPr>
          <p:cNvPr id="32774" name="Picture 8" descr="Welsh Athletics Logo - Dare2Run">
            <a:extLst>
              <a:ext uri="{FF2B5EF4-FFF2-40B4-BE49-F238E27FC236}">
                <a16:creationId xmlns:a16="http://schemas.microsoft.com/office/drawing/2014/main" id="{D7A562A8-188C-4460-9600-B7B6D80631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a:extLst>
              <a:ext uri="{FF2B5EF4-FFF2-40B4-BE49-F238E27FC236}">
                <a16:creationId xmlns:a16="http://schemas.microsoft.com/office/drawing/2014/main" id="{A93E690F-0433-43E2-A0C3-449A8F7AF152}"/>
              </a:ext>
            </a:extLst>
          </p:cNvPr>
          <p:cNvSpPr txBox="1">
            <a:spLocks/>
          </p:cNvSpPr>
          <p:nvPr/>
        </p:nvSpPr>
        <p:spPr bwMode="auto">
          <a:xfrm>
            <a:off x="1774826" y="476250"/>
            <a:ext cx="87852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3000" b="1" i="1">
                <a:solidFill>
                  <a:prstClr val="white"/>
                </a:solidFill>
                <a:cs typeface="Arial" panose="020B0604020202020204" pitchFamily="34" charset="0"/>
              </a:rPr>
              <a:t>Quiz… so, how good is your maths, and your memory!</a:t>
            </a:r>
          </a:p>
        </p:txBody>
      </p:sp>
      <p:sp>
        <p:nvSpPr>
          <p:cNvPr id="3" name="Text Placeholder 2">
            <a:extLst>
              <a:ext uri="{FF2B5EF4-FFF2-40B4-BE49-F238E27FC236}">
                <a16:creationId xmlns:a16="http://schemas.microsoft.com/office/drawing/2014/main" id="{D899EBDC-EBF5-4EED-AAE7-BD26BE07CCB7}"/>
              </a:ext>
            </a:extLst>
          </p:cNvPr>
          <p:cNvSpPr txBox="1">
            <a:spLocks/>
          </p:cNvSpPr>
          <p:nvPr/>
        </p:nvSpPr>
        <p:spPr bwMode="auto">
          <a:xfrm>
            <a:off x="1703389" y="1196976"/>
            <a:ext cx="87137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E1002C"/>
              </a:buClr>
              <a:buNone/>
              <a:defRPr sz="2000">
                <a:solidFill>
                  <a:schemeClr val="tx1"/>
                </a:solidFill>
                <a:latin typeface="+mn-lt"/>
                <a:ea typeface="ヒラギノ角ゴ Pro W3" charset="-128"/>
                <a:cs typeface="+mn-cs"/>
              </a:defRPr>
            </a:lvl1pPr>
            <a:lvl2pPr marL="457200" indent="0" algn="l" rtl="0" eaLnBrk="0" fontAlgn="base" hangingPunct="0">
              <a:spcBef>
                <a:spcPct val="20000"/>
              </a:spcBef>
              <a:spcAft>
                <a:spcPct val="0"/>
              </a:spcAft>
              <a:buClr>
                <a:srgbClr val="E1002C"/>
              </a:buClr>
              <a:buNone/>
              <a:defRPr sz="1800">
                <a:solidFill>
                  <a:schemeClr val="tx1"/>
                </a:solidFill>
                <a:latin typeface="+mn-lt"/>
                <a:ea typeface="ヒラギノ角ゴ Pro W3" charset="-128"/>
              </a:defRPr>
            </a:lvl2pPr>
            <a:lvl3pPr marL="914400" indent="0" algn="l" rtl="0" eaLnBrk="0" fontAlgn="base" hangingPunct="0">
              <a:spcBef>
                <a:spcPct val="20000"/>
              </a:spcBef>
              <a:spcAft>
                <a:spcPct val="0"/>
              </a:spcAft>
              <a:buClr>
                <a:srgbClr val="E1002C"/>
              </a:buClr>
              <a:buNone/>
              <a:defRPr sz="1600">
                <a:solidFill>
                  <a:schemeClr val="tx1"/>
                </a:solidFill>
                <a:latin typeface="+mn-lt"/>
                <a:ea typeface="ヒラギノ角ゴ Pro W3" charset="-128"/>
              </a:defRPr>
            </a:lvl3pPr>
            <a:lvl4pPr marL="1371600" indent="0" algn="l" rtl="0" eaLnBrk="0" fontAlgn="base" hangingPunct="0">
              <a:spcBef>
                <a:spcPct val="20000"/>
              </a:spcBef>
              <a:spcAft>
                <a:spcPct val="0"/>
              </a:spcAft>
              <a:buClr>
                <a:srgbClr val="E1002C"/>
              </a:buClr>
              <a:buNone/>
              <a:defRPr sz="1400">
                <a:solidFill>
                  <a:schemeClr val="tx1"/>
                </a:solidFill>
                <a:latin typeface="+mn-lt"/>
                <a:ea typeface="ヒラギノ角ゴ Pro W3" charset="-128"/>
              </a:defRPr>
            </a:lvl4pPr>
            <a:lvl5pPr marL="1828800" indent="0" algn="l" rtl="0" eaLnBrk="0" fontAlgn="base" hangingPunct="0">
              <a:spcBef>
                <a:spcPct val="20000"/>
              </a:spcBef>
              <a:spcAft>
                <a:spcPct val="0"/>
              </a:spcAft>
              <a:buClr>
                <a:srgbClr val="E1002C"/>
              </a:buClr>
              <a:buNone/>
              <a:defRPr sz="1400">
                <a:solidFill>
                  <a:schemeClr val="tx1"/>
                </a:solidFill>
                <a:latin typeface="+mn-lt"/>
                <a:ea typeface="ヒラギノ角ゴ Pro W3" charset="-128"/>
              </a:defRPr>
            </a:lvl5pPr>
            <a:lvl6pPr marL="2286000" indent="0" algn="l" rtl="0" fontAlgn="base">
              <a:spcBef>
                <a:spcPct val="20000"/>
              </a:spcBef>
              <a:spcAft>
                <a:spcPct val="0"/>
              </a:spcAft>
              <a:buClr>
                <a:srgbClr val="E1002C"/>
              </a:buClr>
              <a:buNone/>
              <a:defRPr sz="1400">
                <a:solidFill>
                  <a:schemeClr val="tx1"/>
                </a:solidFill>
                <a:latin typeface="+mn-lt"/>
              </a:defRPr>
            </a:lvl6pPr>
            <a:lvl7pPr marL="2743200" indent="0" algn="l" rtl="0" fontAlgn="base">
              <a:spcBef>
                <a:spcPct val="20000"/>
              </a:spcBef>
              <a:spcAft>
                <a:spcPct val="0"/>
              </a:spcAft>
              <a:buClr>
                <a:srgbClr val="E1002C"/>
              </a:buClr>
              <a:buNone/>
              <a:defRPr sz="1400">
                <a:solidFill>
                  <a:schemeClr val="tx1"/>
                </a:solidFill>
                <a:latin typeface="+mn-lt"/>
              </a:defRPr>
            </a:lvl7pPr>
            <a:lvl8pPr marL="3200400" indent="0" algn="l" rtl="0" fontAlgn="base">
              <a:spcBef>
                <a:spcPct val="20000"/>
              </a:spcBef>
              <a:spcAft>
                <a:spcPct val="0"/>
              </a:spcAft>
              <a:buClr>
                <a:srgbClr val="E1002C"/>
              </a:buClr>
              <a:buNone/>
              <a:defRPr sz="1400">
                <a:solidFill>
                  <a:schemeClr val="tx1"/>
                </a:solidFill>
                <a:latin typeface="+mn-lt"/>
              </a:defRPr>
            </a:lvl8pPr>
            <a:lvl9pPr marL="3657600" indent="0" algn="l" rtl="0" fontAlgn="base">
              <a:spcBef>
                <a:spcPct val="20000"/>
              </a:spcBef>
              <a:spcAft>
                <a:spcPct val="0"/>
              </a:spcAft>
              <a:buClr>
                <a:srgbClr val="E1002C"/>
              </a:buClr>
              <a:buNone/>
              <a:defRPr sz="1400">
                <a:solidFill>
                  <a:schemeClr val="tx1"/>
                </a:solidFill>
                <a:latin typeface="+mn-lt"/>
              </a:defRPr>
            </a:lvl9pPr>
          </a:lstStyle>
          <a:p>
            <a:pPr>
              <a:defRPr/>
            </a:pPr>
            <a:r>
              <a:rPr lang="en-GB" sz="2800" b="1" i="1" kern="0" dirty="0">
                <a:solidFill>
                  <a:prstClr val="black"/>
                </a:solidFill>
                <a:latin typeface="Calibri"/>
              </a:rPr>
              <a:t>Work out the following sum…… Minimum Number of meetings you need to officiate at to become</a:t>
            </a:r>
          </a:p>
        </p:txBody>
      </p:sp>
      <p:graphicFrame>
        <p:nvGraphicFramePr>
          <p:cNvPr id="4" name="Table 3">
            <a:extLst>
              <a:ext uri="{FF2B5EF4-FFF2-40B4-BE49-F238E27FC236}">
                <a16:creationId xmlns:a16="http://schemas.microsoft.com/office/drawing/2014/main" id="{07385A0A-C8FA-4640-AD65-8D5FBD327D40}"/>
              </a:ext>
            </a:extLst>
          </p:cNvPr>
          <p:cNvGraphicFramePr>
            <a:graphicFrameLocks noGrp="1"/>
          </p:cNvGraphicFramePr>
          <p:nvPr/>
        </p:nvGraphicFramePr>
        <p:xfrm>
          <a:off x="1868489" y="2349501"/>
          <a:ext cx="8064499" cy="1006475"/>
        </p:xfrm>
        <a:graphic>
          <a:graphicData uri="http://schemas.openxmlformats.org/drawingml/2006/table">
            <a:tbl>
              <a:tblPr firstRow="1" bandRow="1">
                <a:tableStyleId>{5C22544A-7EE6-4342-B048-85BDC9FD1C3A}</a:tableStyleId>
              </a:tblPr>
              <a:tblGrid>
                <a:gridCol w="1319454">
                  <a:extLst>
                    <a:ext uri="{9D8B030D-6E8A-4147-A177-3AD203B41FA5}">
                      <a16:colId xmlns:a16="http://schemas.microsoft.com/office/drawing/2014/main" val="20000"/>
                    </a:ext>
                  </a:extLst>
                </a:gridCol>
                <a:gridCol w="984689">
                  <a:extLst>
                    <a:ext uri="{9D8B030D-6E8A-4147-A177-3AD203B41FA5}">
                      <a16:colId xmlns:a16="http://schemas.microsoft.com/office/drawing/2014/main" val="20001"/>
                    </a:ext>
                  </a:extLst>
                </a:gridCol>
                <a:gridCol w="1437829">
                  <a:extLst>
                    <a:ext uri="{9D8B030D-6E8A-4147-A177-3AD203B41FA5}">
                      <a16:colId xmlns:a16="http://schemas.microsoft.com/office/drawing/2014/main" val="20002"/>
                    </a:ext>
                  </a:extLst>
                </a:gridCol>
                <a:gridCol w="866314">
                  <a:extLst>
                    <a:ext uri="{9D8B030D-6E8A-4147-A177-3AD203B41FA5}">
                      <a16:colId xmlns:a16="http://schemas.microsoft.com/office/drawing/2014/main" val="20003"/>
                    </a:ext>
                  </a:extLst>
                </a:gridCol>
                <a:gridCol w="1152071">
                  <a:extLst>
                    <a:ext uri="{9D8B030D-6E8A-4147-A177-3AD203B41FA5}">
                      <a16:colId xmlns:a16="http://schemas.microsoft.com/office/drawing/2014/main" val="20004"/>
                    </a:ext>
                  </a:extLst>
                </a:gridCol>
                <a:gridCol w="1152071">
                  <a:extLst>
                    <a:ext uri="{9D8B030D-6E8A-4147-A177-3AD203B41FA5}">
                      <a16:colId xmlns:a16="http://schemas.microsoft.com/office/drawing/2014/main" val="20005"/>
                    </a:ext>
                  </a:extLst>
                </a:gridCol>
                <a:gridCol w="1152071">
                  <a:extLst>
                    <a:ext uri="{9D8B030D-6E8A-4147-A177-3AD203B41FA5}">
                      <a16:colId xmlns:a16="http://schemas.microsoft.com/office/drawing/2014/main" val="20006"/>
                    </a:ext>
                  </a:extLst>
                </a:gridCol>
              </a:tblGrid>
              <a:tr h="1006475">
                <a:tc>
                  <a:txBody>
                    <a:bodyPr/>
                    <a:lstStyle/>
                    <a:p>
                      <a:pPr algn="ctr"/>
                      <a:r>
                        <a:rPr lang="en-GB" sz="3000" dirty="0">
                          <a:solidFill>
                            <a:schemeClr val="bg1"/>
                          </a:solidFill>
                        </a:rPr>
                        <a:t>Level</a:t>
                      </a:r>
                      <a:r>
                        <a:rPr lang="en-GB" sz="3000" baseline="0" dirty="0">
                          <a:solidFill>
                            <a:schemeClr val="bg1"/>
                          </a:solidFill>
                        </a:rPr>
                        <a:t> </a:t>
                      </a:r>
                    </a:p>
                    <a:p>
                      <a:pPr algn="ctr"/>
                      <a:r>
                        <a:rPr lang="en-GB" sz="3000" baseline="0" dirty="0">
                          <a:solidFill>
                            <a:schemeClr val="bg1"/>
                          </a:solidFill>
                        </a:rPr>
                        <a:t>1</a:t>
                      </a:r>
                      <a:endParaRPr lang="en-US" sz="3000" dirty="0">
                        <a:solidFill>
                          <a:schemeClr val="bg1"/>
                        </a:solidFill>
                      </a:endParaRPr>
                    </a:p>
                  </a:txBody>
                  <a:tcPr marL="91435" marR="91435" marT="45710" marB="45710"/>
                </a:tc>
                <a:tc>
                  <a:txBody>
                    <a:bodyPr/>
                    <a:lstStyle/>
                    <a:p>
                      <a:pPr algn="ctr"/>
                      <a:r>
                        <a:rPr lang="en-GB" sz="3000" dirty="0">
                          <a:solidFill>
                            <a:schemeClr val="bg1"/>
                          </a:solidFill>
                        </a:rPr>
                        <a:t> +</a:t>
                      </a:r>
                      <a:endParaRPr lang="en-US" sz="3000" dirty="0">
                        <a:solidFill>
                          <a:schemeClr val="bg1"/>
                        </a:solidFill>
                      </a:endParaRPr>
                    </a:p>
                  </a:txBody>
                  <a:tcPr marL="91435" marR="91435" marT="45710" marB="45710"/>
                </a:tc>
                <a:tc>
                  <a:txBody>
                    <a:bodyPr/>
                    <a:lstStyle/>
                    <a:p>
                      <a:pPr algn="ctr"/>
                      <a:r>
                        <a:rPr lang="en-GB" sz="3000" dirty="0">
                          <a:solidFill>
                            <a:schemeClr val="bg1"/>
                          </a:solidFill>
                        </a:rPr>
                        <a:t>Level </a:t>
                      </a:r>
                    </a:p>
                    <a:p>
                      <a:pPr algn="ctr"/>
                      <a:r>
                        <a:rPr lang="en-GB" sz="3000" dirty="0">
                          <a:solidFill>
                            <a:schemeClr val="bg1"/>
                          </a:solidFill>
                        </a:rPr>
                        <a:t>3</a:t>
                      </a:r>
                      <a:endParaRPr lang="en-US" sz="3000" dirty="0">
                        <a:solidFill>
                          <a:schemeClr val="bg1"/>
                        </a:solidFill>
                      </a:endParaRPr>
                    </a:p>
                  </a:txBody>
                  <a:tcPr marL="91435" marR="91435" marT="45710" marB="45710"/>
                </a:tc>
                <a:tc>
                  <a:txBody>
                    <a:bodyPr/>
                    <a:lstStyle/>
                    <a:p>
                      <a:pPr algn="ctr"/>
                      <a:r>
                        <a:rPr lang="en-GB" sz="3000" dirty="0">
                          <a:solidFill>
                            <a:schemeClr val="bg1"/>
                          </a:solidFill>
                        </a:rPr>
                        <a:t>-</a:t>
                      </a:r>
                      <a:endParaRPr lang="en-US" sz="3000" dirty="0">
                        <a:solidFill>
                          <a:schemeClr val="bg1"/>
                        </a:solidFill>
                      </a:endParaRPr>
                    </a:p>
                  </a:txBody>
                  <a:tcPr marL="91435" marR="91435" marT="45710" marB="45710"/>
                </a:tc>
                <a:tc>
                  <a:txBody>
                    <a:bodyPr/>
                    <a:lstStyle/>
                    <a:p>
                      <a:pPr algn="ctr"/>
                      <a:r>
                        <a:rPr lang="en-GB" sz="3000" dirty="0">
                          <a:solidFill>
                            <a:schemeClr val="bg1"/>
                          </a:solidFill>
                        </a:rPr>
                        <a:t>Level 2 </a:t>
                      </a:r>
                      <a:endParaRPr lang="en-US" sz="3000" dirty="0">
                        <a:solidFill>
                          <a:schemeClr val="bg1"/>
                        </a:solidFill>
                      </a:endParaRPr>
                    </a:p>
                  </a:txBody>
                  <a:tcPr marL="91435" marR="91435" marT="45710" marB="45710"/>
                </a:tc>
                <a:tc>
                  <a:txBody>
                    <a:bodyPr/>
                    <a:lstStyle/>
                    <a:p>
                      <a:pPr algn="ctr"/>
                      <a:r>
                        <a:rPr lang="en-GB" sz="3000" dirty="0">
                          <a:solidFill>
                            <a:schemeClr val="bg1"/>
                          </a:solidFill>
                        </a:rPr>
                        <a:t>+</a:t>
                      </a:r>
                      <a:endParaRPr lang="en-US" sz="3000" dirty="0">
                        <a:solidFill>
                          <a:schemeClr val="bg1"/>
                        </a:solidFill>
                      </a:endParaRPr>
                    </a:p>
                  </a:txBody>
                  <a:tcPr marL="91435" marR="91435" marT="45710" marB="45710"/>
                </a:tc>
                <a:tc>
                  <a:txBody>
                    <a:bodyPr/>
                    <a:lstStyle/>
                    <a:p>
                      <a:pPr algn="ctr"/>
                      <a:r>
                        <a:rPr lang="en-GB" sz="3000" dirty="0">
                          <a:solidFill>
                            <a:schemeClr val="bg1"/>
                          </a:solidFill>
                        </a:rPr>
                        <a:t>Level 4</a:t>
                      </a:r>
                      <a:endParaRPr lang="en-US" sz="3000" dirty="0">
                        <a:solidFill>
                          <a:schemeClr val="bg1"/>
                        </a:solidFill>
                      </a:endParaRPr>
                    </a:p>
                  </a:txBody>
                  <a:tcPr marL="91435" marR="91435" marT="45710" marB="45710"/>
                </a:tc>
                <a:extLst>
                  <a:ext uri="{0D108BD9-81ED-4DB2-BD59-A6C34878D82A}">
                    <a16:rowId xmlns:a16="http://schemas.microsoft.com/office/drawing/2014/main" val="10000"/>
                  </a:ext>
                </a:extLst>
              </a:tr>
            </a:tbl>
          </a:graphicData>
        </a:graphic>
      </p:graphicFrame>
      <p:sp>
        <p:nvSpPr>
          <p:cNvPr id="5" name="Text Placeholder 2">
            <a:extLst>
              <a:ext uri="{FF2B5EF4-FFF2-40B4-BE49-F238E27FC236}">
                <a16:creationId xmlns:a16="http://schemas.microsoft.com/office/drawing/2014/main" id="{AEFE1BEB-A28C-4CE2-ABFE-6E0BDFCB8288}"/>
              </a:ext>
            </a:extLst>
          </p:cNvPr>
          <p:cNvSpPr txBox="1">
            <a:spLocks/>
          </p:cNvSpPr>
          <p:nvPr/>
        </p:nvSpPr>
        <p:spPr bwMode="auto">
          <a:xfrm>
            <a:off x="1733551" y="3429000"/>
            <a:ext cx="86836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E1002C"/>
              </a:buClr>
              <a:buNone/>
              <a:defRPr sz="2000">
                <a:solidFill>
                  <a:schemeClr val="tx1"/>
                </a:solidFill>
                <a:latin typeface="+mn-lt"/>
                <a:ea typeface="ヒラギノ角ゴ Pro W3" charset="-128"/>
                <a:cs typeface="+mn-cs"/>
              </a:defRPr>
            </a:lvl1pPr>
            <a:lvl2pPr marL="457200" indent="0" algn="l" rtl="0" eaLnBrk="0" fontAlgn="base" hangingPunct="0">
              <a:spcBef>
                <a:spcPct val="20000"/>
              </a:spcBef>
              <a:spcAft>
                <a:spcPct val="0"/>
              </a:spcAft>
              <a:buClr>
                <a:srgbClr val="E1002C"/>
              </a:buClr>
              <a:buNone/>
              <a:defRPr sz="1800">
                <a:solidFill>
                  <a:schemeClr val="tx1"/>
                </a:solidFill>
                <a:latin typeface="+mn-lt"/>
                <a:ea typeface="ヒラギノ角ゴ Pro W3" charset="-128"/>
              </a:defRPr>
            </a:lvl2pPr>
            <a:lvl3pPr marL="914400" indent="0" algn="l" rtl="0" eaLnBrk="0" fontAlgn="base" hangingPunct="0">
              <a:spcBef>
                <a:spcPct val="20000"/>
              </a:spcBef>
              <a:spcAft>
                <a:spcPct val="0"/>
              </a:spcAft>
              <a:buClr>
                <a:srgbClr val="E1002C"/>
              </a:buClr>
              <a:buNone/>
              <a:defRPr sz="1600">
                <a:solidFill>
                  <a:schemeClr val="tx1"/>
                </a:solidFill>
                <a:latin typeface="+mn-lt"/>
                <a:ea typeface="ヒラギノ角ゴ Pro W3" charset="-128"/>
              </a:defRPr>
            </a:lvl3pPr>
            <a:lvl4pPr marL="1371600" indent="0" algn="l" rtl="0" eaLnBrk="0" fontAlgn="base" hangingPunct="0">
              <a:spcBef>
                <a:spcPct val="20000"/>
              </a:spcBef>
              <a:spcAft>
                <a:spcPct val="0"/>
              </a:spcAft>
              <a:buClr>
                <a:srgbClr val="E1002C"/>
              </a:buClr>
              <a:buNone/>
              <a:defRPr sz="1400">
                <a:solidFill>
                  <a:schemeClr val="tx1"/>
                </a:solidFill>
                <a:latin typeface="+mn-lt"/>
                <a:ea typeface="ヒラギノ角ゴ Pro W3" charset="-128"/>
              </a:defRPr>
            </a:lvl4pPr>
            <a:lvl5pPr marL="1828800" indent="0" algn="l" rtl="0" eaLnBrk="0" fontAlgn="base" hangingPunct="0">
              <a:spcBef>
                <a:spcPct val="20000"/>
              </a:spcBef>
              <a:spcAft>
                <a:spcPct val="0"/>
              </a:spcAft>
              <a:buClr>
                <a:srgbClr val="E1002C"/>
              </a:buClr>
              <a:buNone/>
              <a:defRPr sz="1400">
                <a:solidFill>
                  <a:schemeClr val="tx1"/>
                </a:solidFill>
                <a:latin typeface="+mn-lt"/>
                <a:ea typeface="ヒラギノ角ゴ Pro W3" charset="-128"/>
              </a:defRPr>
            </a:lvl5pPr>
            <a:lvl6pPr marL="2286000" indent="0" algn="l" rtl="0" fontAlgn="base">
              <a:spcBef>
                <a:spcPct val="20000"/>
              </a:spcBef>
              <a:spcAft>
                <a:spcPct val="0"/>
              </a:spcAft>
              <a:buClr>
                <a:srgbClr val="E1002C"/>
              </a:buClr>
              <a:buNone/>
              <a:defRPr sz="1400">
                <a:solidFill>
                  <a:schemeClr val="tx1"/>
                </a:solidFill>
                <a:latin typeface="+mn-lt"/>
              </a:defRPr>
            </a:lvl6pPr>
            <a:lvl7pPr marL="2743200" indent="0" algn="l" rtl="0" fontAlgn="base">
              <a:spcBef>
                <a:spcPct val="20000"/>
              </a:spcBef>
              <a:spcAft>
                <a:spcPct val="0"/>
              </a:spcAft>
              <a:buClr>
                <a:srgbClr val="E1002C"/>
              </a:buClr>
              <a:buNone/>
              <a:defRPr sz="1400">
                <a:solidFill>
                  <a:schemeClr val="tx1"/>
                </a:solidFill>
                <a:latin typeface="+mn-lt"/>
              </a:defRPr>
            </a:lvl7pPr>
            <a:lvl8pPr marL="3200400" indent="0" algn="l" rtl="0" fontAlgn="base">
              <a:spcBef>
                <a:spcPct val="20000"/>
              </a:spcBef>
              <a:spcAft>
                <a:spcPct val="0"/>
              </a:spcAft>
              <a:buClr>
                <a:srgbClr val="E1002C"/>
              </a:buClr>
              <a:buNone/>
              <a:defRPr sz="1400">
                <a:solidFill>
                  <a:schemeClr val="tx1"/>
                </a:solidFill>
                <a:latin typeface="+mn-lt"/>
              </a:defRPr>
            </a:lvl8pPr>
            <a:lvl9pPr marL="3657600" indent="0" algn="l" rtl="0" fontAlgn="base">
              <a:spcBef>
                <a:spcPct val="20000"/>
              </a:spcBef>
              <a:spcAft>
                <a:spcPct val="0"/>
              </a:spcAft>
              <a:buClr>
                <a:srgbClr val="E1002C"/>
              </a:buClr>
              <a:buNone/>
              <a:defRPr sz="1400">
                <a:solidFill>
                  <a:schemeClr val="tx1"/>
                </a:solidFill>
                <a:latin typeface="+mn-lt"/>
              </a:defRPr>
            </a:lvl9pPr>
          </a:lstStyle>
          <a:p>
            <a:pPr>
              <a:defRPr/>
            </a:pPr>
            <a:r>
              <a:rPr lang="en-GB" sz="2600" b="1" i="1" kern="0" dirty="0">
                <a:solidFill>
                  <a:prstClr val="black"/>
                </a:solidFill>
                <a:latin typeface="Calibri"/>
              </a:rPr>
              <a:t>Add to this figure, the number of reports you need to become </a:t>
            </a:r>
          </a:p>
          <a:p>
            <a:pPr>
              <a:defRPr/>
            </a:pPr>
            <a:r>
              <a:rPr lang="en-GB" sz="3400" b="1" i="1" kern="0" dirty="0">
                <a:solidFill>
                  <a:prstClr val="black"/>
                </a:solidFill>
                <a:latin typeface="Calibri"/>
              </a:rPr>
              <a:t>Level 2</a:t>
            </a:r>
          </a:p>
          <a:p>
            <a:pPr>
              <a:defRPr/>
            </a:pPr>
            <a:r>
              <a:rPr lang="en-GB" sz="3400" b="1" i="1" kern="0" dirty="0">
                <a:solidFill>
                  <a:prstClr val="black"/>
                </a:solidFill>
                <a:latin typeface="Calibri"/>
              </a:rPr>
              <a:t>Level 3</a:t>
            </a:r>
          </a:p>
          <a:p>
            <a:pPr>
              <a:defRPr/>
            </a:pPr>
            <a:r>
              <a:rPr lang="en-GB" sz="3400" b="1" i="1" kern="0" dirty="0">
                <a:solidFill>
                  <a:prstClr val="black"/>
                </a:solidFill>
                <a:latin typeface="Calibri"/>
              </a:rPr>
              <a:t>Level 4</a:t>
            </a:r>
          </a:p>
        </p:txBody>
      </p:sp>
      <p:pic>
        <p:nvPicPr>
          <p:cNvPr id="33815" name="Picture 8" descr="Welsh Athletics Logo - Dare2Run">
            <a:extLst>
              <a:ext uri="{FF2B5EF4-FFF2-40B4-BE49-F238E27FC236}">
                <a16:creationId xmlns:a16="http://schemas.microsoft.com/office/drawing/2014/main" id="{4EC7B10B-9FB0-4B70-A0D0-9A9A12DA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2">
            <a:extLst>
              <a:ext uri="{FF2B5EF4-FFF2-40B4-BE49-F238E27FC236}">
                <a16:creationId xmlns:a16="http://schemas.microsoft.com/office/drawing/2014/main" id="{A81DBE6A-11A0-4A37-A3FB-DFE9699A57C8}"/>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Quiz… how good was your maths!</a:t>
            </a:r>
          </a:p>
        </p:txBody>
      </p:sp>
      <p:graphicFrame>
        <p:nvGraphicFramePr>
          <p:cNvPr id="4" name="Table 3">
            <a:extLst>
              <a:ext uri="{FF2B5EF4-FFF2-40B4-BE49-F238E27FC236}">
                <a16:creationId xmlns:a16="http://schemas.microsoft.com/office/drawing/2014/main" id="{4FA3A3C1-86AF-4200-B388-5895D6A66705}"/>
              </a:ext>
            </a:extLst>
          </p:cNvPr>
          <p:cNvGraphicFramePr>
            <a:graphicFrameLocks noGrp="1"/>
          </p:cNvGraphicFramePr>
          <p:nvPr/>
        </p:nvGraphicFramePr>
        <p:xfrm>
          <a:off x="1847851" y="1773238"/>
          <a:ext cx="8064499" cy="792162"/>
        </p:xfrm>
        <a:graphic>
          <a:graphicData uri="http://schemas.openxmlformats.org/drawingml/2006/table">
            <a:tbl>
              <a:tblPr firstRow="1" bandRow="1">
                <a:tableStyleId>{5C22544A-7EE6-4342-B048-85BDC9FD1C3A}</a:tableStyleId>
              </a:tblPr>
              <a:tblGrid>
                <a:gridCol w="1319454">
                  <a:extLst>
                    <a:ext uri="{9D8B030D-6E8A-4147-A177-3AD203B41FA5}">
                      <a16:colId xmlns:a16="http://schemas.microsoft.com/office/drawing/2014/main" val="20000"/>
                    </a:ext>
                  </a:extLst>
                </a:gridCol>
                <a:gridCol w="984689">
                  <a:extLst>
                    <a:ext uri="{9D8B030D-6E8A-4147-A177-3AD203B41FA5}">
                      <a16:colId xmlns:a16="http://schemas.microsoft.com/office/drawing/2014/main" val="20001"/>
                    </a:ext>
                  </a:extLst>
                </a:gridCol>
                <a:gridCol w="1437829">
                  <a:extLst>
                    <a:ext uri="{9D8B030D-6E8A-4147-A177-3AD203B41FA5}">
                      <a16:colId xmlns:a16="http://schemas.microsoft.com/office/drawing/2014/main" val="20002"/>
                    </a:ext>
                  </a:extLst>
                </a:gridCol>
                <a:gridCol w="866314">
                  <a:extLst>
                    <a:ext uri="{9D8B030D-6E8A-4147-A177-3AD203B41FA5}">
                      <a16:colId xmlns:a16="http://schemas.microsoft.com/office/drawing/2014/main" val="20003"/>
                    </a:ext>
                  </a:extLst>
                </a:gridCol>
                <a:gridCol w="1152071">
                  <a:extLst>
                    <a:ext uri="{9D8B030D-6E8A-4147-A177-3AD203B41FA5}">
                      <a16:colId xmlns:a16="http://schemas.microsoft.com/office/drawing/2014/main" val="20004"/>
                    </a:ext>
                  </a:extLst>
                </a:gridCol>
                <a:gridCol w="1152071">
                  <a:extLst>
                    <a:ext uri="{9D8B030D-6E8A-4147-A177-3AD203B41FA5}">
                      <a16:colId xmlns:a16="http://schemas.microsoft.com/office/drawing/2014/main" val="20005"/>
                    </a:ext>
                  </a:extLst>
                </a:gridCol>
                <a:gridCol w="1152071">
                  <a:extLst>
                    <a:ext uri="{9D8B030D-6E8A-4147-A177-3AD203B41FA5}">
                      <a16:colId xmlns:a16="http://schemas.microsoft.com/office/drawing/2014/main" val="20006"/>
                    </a:ext>
                  </a:extLst>
                </a:gridCol>
              </a:tblGrid>
              <a:tr h="792162">
                <a:tc>
                  <a:txBody>
                    <a:bodyPr/>
                    <a:lstStyle/>
                    <a:p>
                      <a:pPr algn="ctr"/>
                      <a:r>
                        <a:rPr lang="en-GB" sz="3000" dirty="0">
                          <a:solidFill>
                            <a:schemeClr val="bg1"/>
                          </a:solidFill>
                        </a:rPr>
                        <a:t>4</a:t>
                      </a:r>
                      <a:endParaRPr lang="en-US" sz="3000" dirty="0">
                        <a:solidFill>
                          <a:schemeClr val="bg1"/>
                        </a:solidFill>
                      </a:endParaRPr>
                    </a:p>
                  </a:txBody>
                  <a:tcPr marL="91435" marR="91435" marT="45724" marB="45724"/>
                </a:tc>
                <a:tc>
                  <a:txBody>
                    <a:bodyPr/>
                    <a:lstStyle/>
                    <a:p>
                      <a:pPr algn="ctr"/>
                      <a:r>
                        <a:rPr lang="en-GB" sz="3000" dirty="0">
                          <a:solidFill>
                            <a:schemeClr val="bg1"/>
                          </a:solidFill>
                        </a:rPr>
                        <a:t> +</a:t>
                      </a:r>
                      <a:endParaRPr lang="en-US" sz="3000" dirty="0">
                        <a:solidFill>
                          <a:schemeClr val="bg1"/>
                        </a:solidFill>
                      </a:endParaRPr>
                    </a:p>
                  </a:txBody>
                  <a:tcPr marL="91435" marR="91435" marT="45724" marB="45724"/>
                </a:tc>
                <a:tc>
                  <a:txBody>
                    <a:bodyPr/>
                    <a:lstStyle/>
                    <a:p>
                      <a:pPr algn="ctr"/>
                      <a:r>
                        <a:rPr lang="en-GB" sz="3000" dirty="0">
                          <a:solidFill>
                            <a:schemeClr val="bg1"/>
                          </a:solidFill>
                        </a:rPr>
                        <a:t>10</a:t>
                      </a:r>
                      <a:endParaRPr lang="en-US" sz="3000" dirty="0">
                        <a:solidFill>
                          <a:schemeClr val="bg1"/>
                        </a:solidFill>
                      </a:endParaRPr>
                    </a:p>
                  </a:txBody>
                  <a:tcPr marL="91435" marR="91435" marT="45724" marB="45724"/>
                </a:tc>
                <a:tc>
                  <a:txBody>
                    <a:bodyPr/>
                    <a:lstStyle/>
                    <a:p>
                      <a:pPr algn="ctr"/>
                      <a:r>
                        <a:rPr lang="en-GB" sz="3000" dirty="0">
                          <a:solidFill>
                            <a:schemeClr val="bg1"/>
                          </a:solidFill>
                        </a:rPr>
                        <a:t>-</a:t>
                      </a:r>
                      <a:endParaRPr lang="en-US" sz="3000" dirty="0">
                        <a:solidFill>
                          <a:schemeClr val="bg1"/>
                        </a:solidFill>
                      </a:endParaRPr>
                    </a:p>
                  </a:txBody>
                  <a:tcPr marL="91435" marR="91435" marT="45724" marB="45724"/>
                </a:tc>
                <a:tc>
                  <a:txBody>
                    <a:bodyPr/>
                    <a:lstStyle/>
                    <a:p>
                      <a:pPr algn="ctr"/>
                      <a:r>
                        <a:rPr lang="en-GB" sz="3000" dirty="0">
                          <a:solidFill>
                            <a:schemeClr val="bg1"/>
                          </a:solidFill>
                        </a:rPr>
                        <a:t>6</a:t>
                      </a:r>
                      <a:endParaRPr lang="en-US" sz="3000" dirty="0">
                        <a:solidFill>
                          <a:schemeClr val="bg1"/>
                        </a:solidFill>
                      </a:endParaRPr>
                    </a:p>
                  </a:txBody>
                  <a:tcPr marL="91435" marR="91435" marT="45724" marB="45724"/>
                </a:tc>
                <a:tc>
                  <a:txBody>
                    <a:bodyPr/>
                    <a:lstStyle/>
                    <a:p>
                      <a:pPr algn="ctr"/>
                      <a:r>
                        <a:rPr lang="en-GB" sz="3000" dirty="0">
                          <a:solidFill>
                            <a:schemeClr val="bg1"/>
                          </a:solidFill>
                        </a:rPr>
                        <a:t>+</a:t>
                      </a:r>
                      <a:endParaRPr lang="en-US" sz="3000" dirty="0">
                        <a:solidFill>
                          <a:schemeClr val="bg1"/>
                        </a:solidFill>
                      </a:endParaRPr>
                    </a:p>
                  </a:txBody>
                  <a:tcPr marL="91435" marR="91435" marT="45724" marB="45724"/>
                </a:tc>
                <a:tc>
                  <a:txBody>
                    <a:bodyPr/>
                    <a:lstStyle/>
                    <a:p>
                      <a:pPr algn="ctr"/>
                      <a:r>
                        <a:rPr lang="en-GB" sz="3000" dirty="0">
                          <a:solidFill>
                            <a:schemeClr val="bg1"/>
                          </a:solidFill>
                        </a:rPr>
                        <a:t>30</a:t>
                      </a:r>
                      <a:endParaRPr lang="en-US" sz="3000" dirty="0">
                        <a:solidFill>
                          <a:schemeClr val="bg1"/>
                        </a:solidFill>
                      </a:endParaRPr>
                    </a:p>
                  </a:txBody>
                  <a:tcPr marL="91435" marR="91435" marT="45724" marB="45724"/>
                </a:tc>
                <a:extLst>
                  <a:ext uri="{0D108BD9-81ED-4DB2-BD59-A6C34878D82A}">
                    <a16:rowId xmlns:a16="http://schemas.microsoft.com/office/drawing/2014/main" val="10000"/>
                  </a:ext>
                </a:extLst>
              </a:tr>
            </a:tbl>
          </a:graphicData>
        </a:graphic>
      </p:graphicFrame>
      <p:sp>
        <p:nvSpPr>
          <p:cNvPr id="5" name="Text Placeholder 2">
            <a:extLst>
              <a:ext uri="{FF2B5EF4-FFF2-40B4-BE49-F238E27FC236}">
                <a16:creationId xmlns:a16="http://schemas.microsoft.com/office/drawing/2014/main" id="{421F86B1-6840-4552-AEA9-44EDB92CDD51}"/>
              </a:ext>
            </a:extLst>
          </p:cNvPr>
          <p:cNvSpPr txBox="1">
            <a:spLocks/>
          </p:cNvSpPr>
          <p:nvPr/>
        </p:nvSpPr>
        <p:spPr bwMode="auto">
          <a:xfrm>
            <a:off x="1733551" y="2708276"/>
            <a:ext cx="86836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Clr>
                <a:srgbClr val="E1002C"/>
              </a:buClr>
              <a:buNone/>
              <a:defRPr sz="2000">
                <a:solidFill>
                  <a:schemeClr val="tx1"/>
                </a:solidFill>
                <a:latin typeface="+mn-lt"/>
                <a:ea typeface="ヒラギノ角ゴ Pro W3" charset="-128"/>
                <a:cs typeface="+mn-cs"/>
              </a:defRPr>
            </a:lvl1pPr>
            <a:lvl2pPr marL="457200" indent="0" algn="l" rtl="0" eaLnBrk="0" fontAlgn="base" hangingPunct="0">
              <a:spcBef>
                <a:spcPct val="20000"/>
              </a:spcBef>
              <a:spcAft>
                <a:spcPct val="0"/>
              </a:spcAft>
              <a:buClr>
                <a:srgbClr val="E1002C"/>
              </a:buClr>
              <a:buNone/>
              <a:defRPr sz="1800">
                <a:solidFill>
                  <a:schemeClr val="tx1"/>
                </a:solidFill>
                <a:latin typeface="+mn-lt"/>
                <a:ea typeface="ヒラギノ角ゴ Pro W3" charset="-128"/>
              </a:defRPr>
            </a:lvl2pPr>
            <a:lvl3pPr marL="914400" indent="0" algn="l" rtl="0" eaLnBrk="0" fontAlgn="base" hangingPunct="0">
              <a:spcBef>
                <a:spcPct val="20000"/>
              </a:spcBef>
              <a:spcAft>
                <a:spcPct val="0"/>
              </a:spcAft>
              <a:buClr>
                <a:srgbClr val="E1002C"/>
              </a:buClr>
              <a:buNone/>
              <a:defRPr sz="1600">
                <a:solidFill>
                  <a:schemeClr val="tx1"/>
                </a:solidFill>
                <a:latin typeface="+mn-lt"/>
                <a:ea typeface="ヒラギノ角ゴ Pro W3" charset="-128"/>
              </a:defRPr>
            </a:lvl3pPr>
            <a:lvl4pPr marL="1371600" indent="0" algn="l" rtl="0" eaLnBrk="0" fontAlgn="base" hangingPunct="0">
              <a:spcBef>
                <a:spcPct val="20000"/>
              </a:spcBef>
              <a:spcAft>
                <a:spcPct val="0"/>
              </a:spcAft>
              <a:buClr>
                <a:srgbClr val="E1002C"/>
              </a:buClr>
              <a:buNone/>
              <a:defRPr sz="1400">
                <a:solidFill>
                  <a:schemeClr val="tx1"/>
                </a:solidFill>
                <a:latin typeface="+mn-lt"/>
                <a:ea typeface="ヒラギノ角ゴ Pro W3" charset="-128"/>
              </a:defRPr>
            </a:lvl4pPr>
            <a:lvl5pPr marL="1828800" indent="0" algn="l" rtl="0" eaLnBrk="0" fontAlgn="base" hangingPunct="0">
              <a:spcBef>
                <a:spcPct val="20000"/>
              </a:spcBef>
              <a:spcAft>
                <a:spcPct val="0"/>
              </a:spcAft>
              <a:buClr>
                <a:srgbClr val="E1002C"/>
              </a:buClr>
              <a:buNone/>
              <a:defRPr sz="1400">
                <a:solidFill>
                  <a:schemeClr val="tx1"/>
                </a:solidFill>
                <a:latin typeface="+mn-lt"/>
                <a:ea typeface="ヒラギノ角ゴ Pro W3" charset="-128"/>
              </a:defRPr>
            </a:lvl5pPr>
            <a:lvl6pPr marL="2286000" indent="0" algn="l" rtl="0" fontAlgn="base">
              <a:spcBef>
                <a:spcPct val="20000"/>
              </a:spcBef>
              <a:spcAft>
                <a:spcPct val="0"/>
              </a:spcAft>
              <a:buClr>
                <a:srgbClr val="E1002C"/>
              </a:buClr>
              <a:buNone/>
              <a:defRPr sz="1400">
                <a:solidFill>
                  <a:schemeClr val="tx1"/>
                </a:solidFill>
                <a:latin typeface="+mn-lt"/>
              </a:defRPr>
            </a:lvl6pPr>
            <a:lvl7pPr marL="2743200" indent="0" algn="l" rtl="0" fontAlgn="base">
              <a:spcBef>
                <a:spcPct val="20000"/>
              </a:spcBef>
              <a:spcAft>
                <a:spcPct val="0"/>
              </a:spcAft>
              <a:buClr>
                <a:srgbClr val="E1002C"/>
              </a:buClr>
              <a:buNone/>
              <a:defRPr sz="1400">
                <a:solidFill>
                  <a:schemeClr val="tx1"/>
                </a:solidFill>
                <a:latin typeface="+mn-lt"/>
              </a:defRPr>
            </a:lvl7pPr>
            <a:lvl8pPr marL="3200400" indent="0" algn="l" rtl="0" fontAlgn="base">
              <a:spcBef>
                <a:spcPct val="20000"/>
              </a:spcBef>
              <a:spcAft>
                <a:spcPct val="0"/>
              </a:spcAft>
              <a:buClr>
                <a:srgbClr val="E1002C"/>
              </a:buClr>
              <a:buNone/>
              <a:defRPr sz="1400">
                <a:solidFill>
                  <a:schemeClr val="tx1"/>
                </a:solidFill>
                <a:latin typeface="+mn-lt"/>
              </a:defRPr>
            </a:lvl8pPr>
            <a:lvl9pPr marL="3657600" indent="0" algn="l" rtl="0" fontAlgn="base">
              <a:spcBef>
                <a:spcPct val="20000"/>
              </a:spcBef>
              <a:spcAft>
                <a:spcPct val="0"/>
              </a:spcAft>
              <a:buClr>
                <a:srgbClr val="E1002C"/>
              </a:buClr>
              <a:buNone/>
              <a:defRPr sz="1400">
                <a:solidFill>
                  <a:schemeClr val="tx1"/>
                </a:solidFill>
                <a:latin typeface="+mn-lt"/>
              </a:defRPr>
            </a:lvl9pPr>
          </a:lstStyle>
          <a:p>
            <a:pPr>
              <a:defRPr/>
            </a:pPr>
            <a:r>
              <a:rPr lang="en-GB" sz="4000" b="1" i="1" kern="0" dirty="0">
                <a:solidFill>
                  <a:srgbClr val="FF0000"/>
                </a:solidFill>
                <a:latin typeface="Calibri"/>
              </a:rPr>
              <a:t>= 38</a:t>
            </a:r>
          </a:p>
          <a:p>
            <a:pPr>
              <a:defRPr/>
            </a:pPr>
            <a:endParaRPr lang="en-GB" b="1" i="1" kern="0" dirty="0">
              <a:solidFill>
                <a:prstClr val="black"/>
              </a:solidFill>
              <a:latin typeface="Calibri"/>
            </a:endParaRPr>
          </a:p>
          <a:p>
            <a:pPr>
              <a:defRPr/>
            </a:pPr>
            <a:r>
              <a:rPr lang="en-GB" sz="2600" b="1" i="1" kern="0" dirty="0">
                <a:solidFill>
                  <a:prstClr val="black"/>
                </a:solidFill>
                <a:latin typeface="Calibri"/>
              </a:rPr>
              <a:t>Add to this figure, the number of reports you need to become </a:t>
            </a:r>
          </a:p>
          <a:p>
            <a:pPr>
              <a:defRPr/>
            </a:pPr>
            <a:r>
              <a:rPr lang="en-GB" sz="3400" b="1" i="1" kern="0" dirty="0">
                <a:solidFill>
                  <a:prstClr val="black"/>
                </a:solidFill>
                <a:latin typeface="Calibri"/>
              </a:rPr>
              <a:t>Level 2	</a:t>
            </a:r>
            <a:r>
              <a:rPr lang="en-GB" sz="3400" b="1" i="1" kern="0" dirty="0">
                <a:solidFill>
                  <a:srgbClr val="FF0000"/>
                </a:solidFill>
                <a:latin typeface="Calibri"/>
              </a:rPr>
              <a:t>1</a:t>
            </a:r>
          </a:p>
          <a:p>
            <a:pPr>
              <a:defRPr/>
            </a:pPr>
            <a:r>
              <a:rPr lang="en-GB" sz="3400" b="1" i="1" kern="0" dirty="0">
                <a:solidFill>
                  <a:prstClr val="black"/>
                </a:solidFill>
                <a:latin typeface="Calibri"/>
              </a:rPr>
              <a:t>Level 3	</a:t>
            </a:r>
            <a:r>
              <a:rPr lang="en-GB" sz="3400" b="1" i="1" kern="0" dirty="0">
                <a:solidFill>
                  <a:srgbClr val="FF0000"/>
                </a:solidFill>
                <a:latin typeface="Calibri"/>
              </a:rPr>
              <a:t>1</a:t>
            </a:r>
          </a:p>
          <a:p>
            <a:pPr>
              <a:defRPr/>
            </a:pPr>
            <a:r>
              <a:rPr lang="en-GB" sz="3400" b="1" i="1" kern="0" dirty="0">
                <a:solidFill>
                  <a:prstClr val="black"/>
                </a:solidFill>
                <a:latin typeface="Calibri"/>
              </a:rPr>
              <a:t>Level 4	</a:t>
            </a:r>
            <a:r>
              <a:rPr lang="en-GB" sz="3400" b="1" i="1" kern="0" dirty="0">
                <a:solidFill>
                  <a:srgbClr val="FF0000"/>
                </a:solidFill>
                <a:latin typeface="Calibri"/>
              </a:rPr>
              <a:t>6	=	46</a:t>
            </a:r>
          </a:p>
        </p:txBody>
      </p:sp>
      <p:pic>
        <p:nvPicPr>
          <p:cNvPr id="34838" name="Picture 8" descr="Welsh Athletics Logo - Dare2Run">
            <a:extLst>
              <a:ext uri="{FF2B5EF4-FFF2-40B4-BE49-F238E27FC236}">
                <a16:creationId xmlns:a16="http://schemas.microsoft.com/office/drawing/2014/main" id="{42C300BD-3F00-46A5-A2D1-EC6188AA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047E201A-8C47-4400-8F43-AC15462DA70E}"/>
              </a:ext>
            </a:extLst>
          </p:cNvPr>
          <p:cNvSpPr>
            <a:spLocks noChangeArrowheads="1"/>
          </p:cNvSpPr>
          <p:nvPr/>
        </p:nvSpPr>
        <p:spPr bwMode="auto">
          <a:xfrm>
            <a:off x="1836738" y="404814"/>
            <a:ext cx="8507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lnSpc>
                <a:spcPct val="100000"/>
              </a:lnSpc>
              <a:spcBef>
                <a:spcPct val="0"/>
              </a:spcBef>
              <a:spcAft>
                <a:spcPct val="0"/>
              </a:spcAft>
              <a:buNone/>
            </a:pPr>
            <a:r>
              <a:rPr lang="en-GB" altLang="en-US" sz="3500" b="1">
                <a:solidFill>
                  <a:prstClr val="white"/>
                </a:solidFill>
                <a:latin typeface="Arial" panose="020B0604020202020204" pitchFamily="34" charset="0"/>
                <a:cs typeface="Arial" panose="020B0604020202020204" pitchFamily="34" charset="0"/>
              </a:rPr>
              <a:t>Competition Management Award (CMA)</a:t>
            </a:r>
            <a:endParaRPr lang="en-US" altLang="en-US" sz="3500" b="1">
              <a:solidFill>
                <a:prstClr val="white"/>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EEEFB1B-AD54-418E-8419-776A573C6784}"/>
              </a:ext>
            </a:extLst>
          </p:cNvPr>
          <p:cNvSpPr txBox="1">
            <a:spLocks/>
          </p:cNvSpPr>
          <p:nvPr/>
        </p:nvSpPr>
        <p:spPr>
          <a:xfrm>
            <a:off x="1836739" y="1309688"/>
            <a:ext cx="8580437" cy="4495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b="1" dirty="0">
                <a:solidFill>
                  <a:prstClr val="black"/>
                </a:solidFill>
                <a:latin typeface="Calibri"/>
              </a:rPr>
              <a:t>An Official that achieves the full CMA may be described as ‘</a:t>
            </a:r>
            <a:r>
              <a:rPr lang="en-US" b="1" i="1" dirty="0">
                <a:solidFill>
                  <a:prstClr val="black"/>
                </a:solidFill>
                <a:latin typeface="Calibri"/>
              </a:rPr>
              <a:t>an Official with a wide range of experience who has proven ability to’:- </a:t>
            </a:r>
          </a:p>
          <a:p>
            <a:pPr marL="0" indent="0">
              <a:buNone/>
              <a:defRPr/>
            </a:pPr>
            <a:endParaRPr lang="en-US" sz="1200" dirty="0">
              <a:solidFill>
                <a:prstClr val="black"/>
              </a:solidFill>
              <a:latin typeface="Calibri"/>
            </a:endParaRPr>
          </a:p>
          <a:p>
            <a:pPr>
              <a:defRPr/>
            </a:pPr>
            <a:r>
              <a:rPr lang="en-US" dirty="0">
                <a:solidFill>
                  <a:prstClr val="black"/>
                </a:solidFill>
                <a:latin typeface="Calibri"/>
              </a:rPr>
              <a:t>Act as Referee/Chief in a technical discipline, including completing reports on meetings and Officials on time. </a:t>
            </a:r>
          </a:p>
          <a:p>
            <a:pPr>
              <a:defRPr/>
            </a:pPr>
            <a:r>
              <a:rPr lang="en-US" dirty="0">
                <a:solidFill>
                  <a:prstClr val="black"/>
                </a:solidFill>
                <a:latin typeface="Calibri"/>
              </a:rPr>
              <a:t>Work in roles other than as a discipline specific Technical Official at a range of meetings. </a:t>
            </a:r>
          </a:p>
          <a:p>
            <a:pPr>
              <a:defRPr/>
            </a:pPr>
            <a:r>
              <a:rPr lang="en-US" dirty="0">
                <a:solidFill>
                  <a:prstClr val="black"/>
                </a:solidFill>
                <a:latin typeface="Calibri"/>
              </a:rPr>
              <a:t>Officiate competently at events for athletes with a disability. </a:t>
            </a:r>
          </a:p>
          <a:p>
            <a:pPr>
              <a:defRPr/>
            </a:pPr>
            <a:r>
              <a:rPr lang="en-US" dirty="0">
                <a:solidFill>
                  <a:prstClr val="black"/>
                </a:solidFill>
                <a:latin typeface="Calibri"/>
              </a:rPr>
              <a:t>Act as a mentor to other Officials. </a:t>
            </a:r>
          </a:p>
          <a:p>
            <a:pPr>
              <a:defRPr/>
            </a:pPr>
            <a:endParaRPr lang="en-GB" sz="1200" dirty="0">
              <a:solidFill>
                <a:prstClr val="black"/>
              </a:solidFill>
              <a:latin typeface="Calibri"/>
            </a:endParaRPr>
          </a:p>
          <a:p>
            <a:pPr marL="0" indent="0">
              <a:buNone/>
              <a:defRPr/>
            </a:pPr>
            <a:r>
              <a:rPr lang="en-US" b="1" dirty="0">
                <a:solidFill>
                  <a:prstClr val="black"/>
                </a:solidFill>
                <a:latin typeface="Calibri"/>
              </a:rPr>
              <a:t>Attendance at the Management Structure and Leadership module is recommended for all officials who aspire to act as Referee or Chief at National/International events</a:t>
            </a:r>
            <a:endParaRPr lang="en-GB" b="1" dirty="0">
              <a:solidFill>
                <a:prstClr val="black"/>
              </a:solidFill>
              <a:latin typeface="Calibri"/>
            </a:endParaRPr>
          </a:p>
        </p:txBody>
      </p:sp>
      <p:sp>
        <p:nvSpPr>
          <p:cNvPr id="5" name="Content Placeholder 2">
            <a:extLst>
              <a:ext uri="{FF2B5EF4-FFF2-40B4-BE49-F238E27FC236}">
                <a16:creationId xmlns:a16="http://schemas.microsoft.com/office/drawing/2014/main" id="{96D71055-15DD-4816-93DF-2B3AE4CEFD59}"/>
              </a:ext>
            </a:extLst>
          </p:cNvPr>
          <p:cNvSpPr txBox="1">
            <a:spLocks/>
          </p:cNvSpPr>
          <p:nvPr/>
        </p:nvSpPr>
        <p:spPr bwMode="auto">
          <a:xfrm>
            <a:off x="-528638" y="5848351"/>
            <a:ext cx="1117600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321D60"/>
              </a:buClr>
              <a:buChar char="•"/>
              <a:defRPr sz="2000">
                <a:solidFill>
                  <a:schemeClr val="tx1"/>
                </a:solidFill>
                <a:latin typeface="+mn-lt"/>
                <a:ea typeface="ヒラギノ角ゴ Pro W3" charset="-128"/>
                <a:cs typeface="+mn-cs"/>
              </a:defRPr>
            </a:lvl1pPr>
            <a:lvl2pPr marL="742950" indent="-285750" algn="l" rtl="0" eaLnBrk="0" fontAlgn="base" hangingPunct="0">
              <a:spcBef>
                <a:spcPct val="20000"/>
              </a:spcBef>
              <a:spcAft>
                <a:spcPct val="0"/>
              </a:spcAft>
              <a:buClr>
                <a:srgbClr val="321D60"/>
              </a:buClr>
              <a:buChar char="–"/>
              <a:defRPr>
                <a:solidFill>
                  <a:schemeClr val="tx1"/>
                </a:solidFill>
                <a:latin typeface="+mn-lt"/>
                <a:ea typeface="ヒラギノ角ゴ Pro W3" charset="-128"/>
              </a:defRPr>
            </a:lvl2pPr>
            <a:lvl3pPr marL="1143000" indent="-228600" algn="l" rtl="0" eaLnBrk="0" fontAlgn="base" hangingPunct="0">
              <a:spcBef>
                <a:spcPct val="20000"/>
              </a:spcBef>
              <a:spcAft>
                <a:spcPct val="0"/>
              </a:spcAft>
              <a:buClr>
                <a:srgbClr val="321D60"/>
              </a:buClr>
              <a:buChar char="•"/>
              <a:defRPr sz="1700">
                <a:solidFill>
                  <a:schemeClr val="tx1"/>
                </a:solidFill>
                <a:latin typeface="+mn-lt"/>
                <a:ea typeface="ヒラギノ角ゴ Pro W3" charset="-128"/>
              </a:defRPr>
            </a:lvl3pPr>
            <a:lvl4pPr marL="1600200" indent="-228600" algn="l" rtl="0" eaLnBrk="0" fontAlgn="base" hangingPunct="0">
              <a:spcBef>
                <a:spcPct val="20000"/>
              </a:spcBef>
              <a:spcAft>
                <a:spcPct val="0"/>
              </a:spcAft>
              <a:buClr>
                <a:srgbClr val="321D60"/>
              </a:buClr>
              <a:buChar char="–"/>
              <a:defRPr sz="1600">
                <a:solidFill>
                  <a:schemeClr val="tx1"/>
                </a:solidFill>
                <a:latin typeface="+mn-lt"/>
                <a:ea typeface="ヒラギノ角ゴ Pro W3" charset="-128"/>
              </a:defRPr>
            </a:lvl4pPr>
            <a:lvl5pPr marL="2057400" indent="-228600" algn="l" rtl="0" eaLnBrk="0" fontAlgn="base" hangingPunct="0">
              <a:spcBef>
                <a:spcPct val="20000"/>
              </a:spcBef>
              <a:spcAft>
                <a:spcPct val="0"/>
              </a:spcAft>
              <a:buClr>
                <a:srgbClr val="321D60"/>
              </a:buClr>
              <a:buChar char="»"/>
              <a:defRPr sz="1500">
                <a:solidFill>
                  <a:schemeClr val="tx1"/>
                </a:solidFill>
                <a:latin typeface="+mn-lt"/>
                <a:ea typeface="ヒラギノ角ゴ Pro W3" charset="-128"/>
              </a:defRPr>
            </a:lvl5pPr>
            <a:lvl6pPr marL="2514600" indent="-228600" algn="l" rtl="0" fontAlgn="base">
              <a:spcBef>
                <a:spcPct val="20000"/>
              </a:spcBef>
              <a:spcAft>
                <a:spcPct val="0"/>
              </a:spcAft>
              <a:buClr>
                <a:srgbClr val="E1002C"/>
              </a:buClr>
              <a:buChar char="»"/>
              <a:defRPr sz="1500">
                <a:solidFill>
                  <a:schemeClr val="tx1"/>
                </a:solidFill>
                <a:latin typeface="+mn-lt"/>
              </a:defRPr>
            </a:lvl6pPr>
            <a:lvl7pPr marL="2971800" indent="-228600" algn="l" rtl="0" fontAlgn="base">
              <a:spcBef>
                <a:spcPct val="20000"/>
              </a:spcBef>
              <a:spcAft>
                <a:spcPct val="0"/>
              </a:spcAft>
              <a:buClr>
                <a:srgbClr val="E1002C"/>
              </a:buClr>
              <a:buChar char="»"/>
              <a:defRPr sz="1500">
                <a:solidFill>
                  <a:schemeClr val="tx1"/>
                </a:solidFill>
                <a:latin typeface="+mn-lt"/>
              </a:defRPr>
            </a:lvl7pPr>
            <a:lvl8pPr marL="3429000" indent="-228600" algn="l" rtl="0" fontAlgn="base">
              <a:spcBef>
                <a:spcPct val="20000"/>
              </a:spcBef>
              <a:spcAft>
                <a:spcPct val="0"/>
              </a:spcAft>
              <a:buClr>
                <a:srgbClr val="E1002C"/>
              </a:buClr>
              <a:buChar char="»"/>
              <a:defRPr sz="1500">
                <a:solidFill>
                  <a:schemeClr val="tx1"/>
                </a:solidFill>
                <a:latin typeface="+mn-lt"/>
              </a:defRPr>
            </a:lvl8pPr>
            <a:lvl9pPr marL="3886200" indent="-228600" algn="l" rtl="0" fontAlgn="base">
              <a:spcBef>
                <a:spcPct val="20000"/>
              </a:spcBef>
              <a:spcAft>
                <a:spcPct val="0"/>
              </a:spcAft>
              <a:buClr>
                <a:srgbClr val="E1002C"/>
              </a:buClr>
              <a:buChar char="»"/>
              <a:defRPr sz="1500">
                <a:solidFill>
                  <a:schemeClr val="tx1"/>
                </a:solidFill>
                <a:latin typeface="+mn-lt"/>
              </a:defRPr>
            </a:lvl9pPr>
          </a:lstStyle>
          <a:p>
            <a:pPr marL="0" indent="0" algn="r">
              <a:buNone/>
              <a:defRPr/>
            </a:pPr>
            <a:r>
              <a:rPr lang="en-US" sz="1400" kern="0" dirty="0">
                <a:solidFill>
                  <a:prstClr val="black"/>
                </a:solidFill>
                <a:latin typeface="Calibri"/>
                <a:hlinkClick r:id="rId2"/>
              </a:rPr>
              <a:t>https://www.uka.org.uk/officials/track-and-field/education-and-training/competition-management-award/</a:t>
            </a:r>
            <a:endParaRPr lang="en-US" sz="1400" kern="0" dirty="0">
              <a:solidFill>
                <a:prstClr val="black"/>
              </a:solidFill>
              <a:latin typeface="Calibri"/>
            </a:endParaRPr>
          </a:p>
          <a:p>
            <a:pPr marL="0" indent="0" algn="r">
              <a:buNone/>
              <a:defRPr/>
            </a:pPr>
            <a:endParaRPr lang="en-GB" sz="1400" kern="0" dirty="0">
              <a:solidFill>
                <a:prstClr val="black"/>
              </a:solidFill>
              <a:latin typeface="Calibri"/>
            </a:endParaRPr>
          </a:p>
        </p:txBody>
      </p:sp>
      <p:pic>
        <p:nvPicPr>
          <p:cNvPr id="35845" name="Picture 8" descr="Welsh Athletics Logo - Dare2Run">
            <a:extLst>
              <a:ext uri="{FF2B5EF4-FFF2-40B4-BE49-F238E27FC236}">
                <a16:creationId xmlns:a16="http://schemas.microsoft.com/office/drawing/2014/main" id="{78279F50-B3A1-41A2-98D5-99BD2FDFB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395C3E9-6711-4165-8914-096051136D41}"/>
              </a:ext>
            </a:extLst>
          </p:cNvPr>
          <p:cNvSpPr>
            <a:spLocks noChangeArrowheads="1"/>
          </p:cNvSpPr>
          <p:nvPr/>
        </p:nvSpPr>
        <p:spPr bwMode="auto">
          <a:xfrm>
            <a:off x="1836738" y="404814"/>
            <a:ext cx="8507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lnSpc>
                <a:spcPct val="100000"/>
              </a:lnSpc>
              <a:spcBef>
                <a:spcPct val="0"/>
              </a:spcBef>
              <a:spcAft>
                <a:spcPct val="0"/>
              </a:spcAft>
              <a:buNone/>
            </a:pPr>
            <a:r>
              <a:rPr lang="en-GB" altLang="en-US" sz="3500" b="1">
                <a:solidFill>
                  <a:prstClr val="white"/>
                </a:solidFill>
                <a:latin typeface="Arial" panose="020B0604020202020204" pitchFamily="34" charset="0"/>
                <a:cs typeface="Arial" panose="020B0604020202020204" pitchFamily="34" charset="0"/>
              </a:rPr>
              <a:t>Competition Management Award (CMA)</a:t>
            </a:r>
            <a:endParaRPr lang="en-US" altLang="en-US" sz="3500" b="1">
              <a:solidFill>
                <a:prstClr val="white"/>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F9C2EC22-3EB2-4858-B9E9-50BCD57EC727}"/>
              </a:ext>
            </a:extLst>
          </p:cNvPr>
          <p:cNvSpPr txBox="1">
            <a:spLocks/>
          </p:cNvSpPr>
          <p:nvPr/>
        </p:nvSpPr>
        <p:spPr>
          <a:xfrm>
            <a:off x="1839913" y="1341438"/>
            <a:ext cx="11176000" cy="4608512"/>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GB" b="1" i="1" dirty="0">
                <a:solidFill>
                  <a:prstClr val="black"/>
                </a:solidFill>
                <a:latin typeface="Calibri"/>
              </a:rPr>
              <a:t>Who can register to attend</a:t>
            </a:r>
          </a:p>
          <a:p>
            <a:pPr marL="0" indent="0">
              <a:buNone/>
              <a:defRPr/>
            </a:pPr>
            <a:r>
              <a:rPr lang="en-GB" dirty="0">
                <a:solidFill>
                  <a:prstClr val="black"/>
                </a:solidFill>
                <a:latin typeface="Calibri"/>
              </a:rPr>
              <a:t>Level 2 Official for CPD </a:t>
            </a:r>
          </a:p>
          <a:p>
            <a:pPr marL="0" indent="0">
              <a:buNone/>
              <a:defRPr/>
            </a:pPr>
            <a:r>
              <a:rPr lang="en-GB" dirty="0">
                <a:solidFill>
                  <a:prstClr val="black"/>
                </a:solidFill>
                <a:latin typeface="Calibri"/>
              </a:rPr>
              <a:t>Level 3 Official for CPD or to work towards CMA award</a:t>
            </a:r>
          </a:p>
          <a:p>
            <a:pPr marL="0" indent="0">
              <a:buNone/>
              <a:defRPr/>
            </a:pPr>
            <a:endParaRPr lang="en-GB" dirty="0">
              <a:solidFill>
                <a:prstClr val="black"/>
              </a:solidFill>
              <a:latin typeface="Calibri"/>
            </a:endParaRPr>
          </a:p>
          <a:p>
            <a:pPr marL="0" indent="0">
              <a:buNone/>
              <a:defRPr/>
            </a:pPr>
            <a:r>
              <a:rPr lang="en-GB" b="1" i="1" dirty="0">
                <a:solidFill>
                  <a:prstClr val="black"/>
                </a:solidFill>
                <a:latin typeface="Calibri"/>
              </a:rPr>
              <a:t>Modules</a:t>
            </a:r>
          </a:p>
          <a:p>
            <a:pPr>
              <a:defRPr/>
            </a:pPr>
            <a:r>
              <a:rPr lang="en-US" dirty="0">
                <a:solidFill>
                  <a:prstClr val="black"/>
                </a:solidFill>
                <a:latin typeface="Calibri"/>
              </a:rPr>
              <a:t>Management, Structure and Leadership </a:t>
            </a:r>
          </a:p>
          <a:p>
            <a:pPr>
              <a:defRPr/>
            </a:pPr>
            <a:r>
              <a:rPr lang="en-US" dirty="0">
                <a:solidFill>
                  <a:prstClr val="black"/>
                </a:solidFill>
                <a:latin typeface="Calibri"/>
              </a:rPr>
              <a:t>Mentoring, Assessment and reporting </a:t>
            </a:r>
          </a:p>
          <a:p>
            <a:pPr>
              <a:defRPr/>
            </a:pPr>
            <a:r>
              <a:rPr lang="en-US" dirty="0">
                <a:solidFill>
                  <a:prstClr val="black"/>
                </a:solidFill>
                <a:latin typeface="Calibri"/>
              </a:rPr>
              <a:t>Disability (either track or field) </a:t>
            </a:r>
          </a:p>
          <a:p>
            <a:pPr lvl="1">
              <a:defRPr/>
            </a:pPr>
            <a:r>
              <a:rPr lang="en-US" i="1" dirty="0">
                <a:solidFill>
                  <a:prstClr val="black"/>
                </a:solidFill>
                <a:latin typeface="Calibri"/>
              </a:rPr>
              <a:t>Plus 2 modules from</a:t>
            </a:r>
            <a:r>
              <a:rPr lang="en-US" dirty="0">
                <a:solidFill>
                  <a:prstClr val="black"/>
                </a:solidFill>
                <a:latin typeface="Calibri"/>
              </a:rPr>
              <a:t>: </a:t>
            </a:r>
          </a:p>
          <a:p>
            <a:pPr lvl="2">
              <a:defRPr/>
            </a:pPr>
            <a:r>
              <a:rPr lang="en-US" dirty="0">
                <a:solidFill>
                  <a:prstClr val="black"/>
                </a:solidFill>
                <a:latin typeface="Calibri"/>
              </a:rPr>
              <a:t>Meeting Manager </a:t>
            </a:r>
          </a:p>
          <a:p>
            <a:pPr lvl="2">
              <a:defRPr/>
            </a:pPr>
            <a:r>
              <a:rPr lang="en-US" dirty="0">
                <a:solidFill>
                  <a:prstClr val="black"/>
                </a:solidFill>
                <a:latin typeface="Calibri"/>
              </a:rPr>
              <a:t>Call Room </a:t>
            </a:r>
          </a:p>
          <a:p>
            <a:pPr lvl="2">
              <a:defRPr/>
            </a:pPr>
            <a:r>
              <a:rPr lang="en-US" dirty="0">
                <a:solidFill>
                  <a:prstClr val="black"/>
                </a:solidFill>
                <a:latin typeface="Calibri"/>
              </a:rPr>
              <a:t>Technical Information Centre (TIC) </a:t>
            </a:r>
          </a:p>
          <a:p>
            <a:pPr lvl="2">
              <a:defRPr/>
            </a:pPr>
            <a:r>
              <a:rPr lang="en-US" dirty="0">
                <a:solidFill>
                  <a:prstClr val="black"/>
                </a:solidFill>
                <a:latin typeface="Calibri"/>
              </a:rPr>
              <a:t>Disability (the module not covered above)</a:t>
            </a:r>
          </a:p>
        </p:txBody>
      </p:sp>
      <p:pic>
        <p:nvPicPr>
          <p:cNvPr id="36868" name="Picture 8" descr="Welsh Athletics Logo - Dare2Run">
            <a:extLst>
              <a:ext uri="{FF2B5EF4-FFF2-40B4-BE49-F238E27FC236}">
                <a16:creationId xmlns:a16="http://schemas.microsoft.com/office/drawing/2014/main" id="{3507BC3A-CA70-465B-882A-F6C990CE3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2E1C4C61-128B-4FF4-826E-C1B48455A313}"/>
              </a:ext>
            </a:extLst>
          </p:cNvPr>
          <p:cNvSpPr>
            <a:spLocks noChangeArrowheads="1"/>
          </p:cNvSpPr>
          <p:nvPr/>
        </p:nvSpPr>
        <p:spPr bwMode="auto">
          <a:xfrm>
            <a:off x="1836738" y="404814"/>
            <a:ext cx="8507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lnSpc>
                <a:spcPct val="100000"/>
              </a:lnSpc>
              <a:spcBef>
                <a:spcPct val="0"/>
              </a:spcBef>
              <a:spcAft>
                <a:spcPct val="0"/>
              </a:spcAft>
              <a:buNone/>
            </a:pPr>
            <a:r>
              <a:rPr lang="en-GB" altLang="en-US" sz="3500" b="1">
                <a:solidFill>
                  <a:prstClr val="white"/>
                </a:solidFill>
                <a:latin typeface="Arial" panose="020B0604020202020204" pitchFamily="34" charset="0"/>
                <a:cs typeface="Arial" panose="020B0604020202020204" pitchFamily="34" charset="0"/>
              </a:rPr>
              <a:t>Competition Management Award (CMA)</a:t>
            </a:r>
            <a:endParaRPr lang="en-US" altLang="en-US" sz="3500" b="1">
              <a:solidFill>
                <a:prstClr val="white"/>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209949FF-2F65-4757-ADB5-7C15E60FBBBF}"/>
              </a:ext>
            </a:extLst>
          </p:cNvPr>
          <p:cNvSpPr txBox="1">
            <a:spLocks/>
          </p:cNvSpPr>
          <p:nvPr/>
        </p:nvSpPr>
        <p:spPr>
          <a:xfrm>
            <a:off x="1836738" y="1341438"/>
            <a:ext cx="8304212" cy="41275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b="1" i="1" dirty="0">
                <a:solidFill>
                  <a:prstClr val="black"/>
                </a:solidFill>
                <a:latin typeface="Calibri"/>
              </a:rPr>
              <a:t>Assessment for this award will be by: </a:t>
            </a:r>
          </a:p>
          <a:p>
            <a:pPr marL="0" indent="0">
              <a:buNone/>
              <a:defRPr/>
            </a:pPr>
            <a:endParaRPr lang="en-US" dirty="0">
              <a:solidFill>
                <a:prstClr val="black"/>
              </a:solidFill>
              <a:latin typeface="Calibri"/>
            </a:endParaRPr>
          </a:p>
          <a:p>
            <a:pPr>
              <a:defRPr/>
            </a:pPr>
            <a:r>
              <a:rPr lang="en-US" sz="2200" dirty="0">
                <a:solidFill>
                  <a:prstClr val="black"/>
                </a:solidFill>
                <a:latin typeface="Calibri"/>
              </a:rPr>
              <a:t>Observation of the candidate in the position of Chief / Referee at two appropriate meetings. </a:t>
            </a:r>
          </a:p>
          <a:p>
            <a:pPr>
              <a:defRPr/>
            </a:pPr>
            <a:r>
              <a:rPr lang="en-US" sz="2200" dirty="0">
                <a:solidFill>
                  <a:prstClr val="black"/>
                </a:solidFill>
                <a:latin typeface="Calibri"/>
              </a:rPr>
              <a:t>Evidence of working at events for athletes with a disability (by production of the Annual Record of Experience). </a:t>
            </a:r>
          </a:p>
          <a:p>
            <a:pPr>
              <a:defRPr/>
            </a:pPr>
            <a:r>
              <a:rPr lang="en-US" sz="2200" dirty="0">
                <a:solidFill>
                  <a:prstClr val="black"/>
                </a:solidFill>
                <a:latin typeface="Calibri"/>
              </a:rPr>
              <a:t>Scrutiny of the annual record, which needs to show a range of duties carried out other than as a discipline specific Technical Official including such roles as Meeting Manager, Call Room Manager </a:t>
            </a:r>
            <a:r>
              <a:rPr lang="en-US" sz="2200" dirty="0" err="1">
                <a:solidFill>
                  <a:prstClr val="black"/>
                </a:solidFill>
                <a:latin typeface="Calibri"/>
              </a:rPr>
              <a:t>etc</a:t>
            </a:r>
            <a:r>
              <a:rPr lang="en-US" sz="2200" dirty="0">
                <a:solidFill>
                  <a:prstClr val="black"/>
                </a:solidFill>
                <a:latin typeface="Calibri"/>
              </a:rPr>
              <a:t> as appropriate. The candidate may also be asked to provide a statement </a:t>
            </a:r>
            <a:r>
              <a:rPr lang="en-US" sz="2200" dirty="0" err="1">
                <a:solidFill>
                  <a:prstClr val="black"/>
                </a:solidFill>
                <a:latin typeface="Calibri"/>
              </a:rPr>
              <a:t>summarising</a:t>
            </a:r>
            <a:r>
              <a:rPr lang="en-US" sz="2200" dirty="0">
                <a:solidFill>
                  <a:prstClr val="black"/>
                </a:solidFill>
                <a:latin typeface="Calibri"/>
              </a:rPr>
              <a:t> this experience. </a:t>
            </a:r>
          </a:p>
          <a:p>
            <a:pPr>
              <a:defRPr/>
            </a:pPr>
            <a:r>
              <a:rPr lang="en-US" sz="2200" dirty="0">
                <a:solidFill>
                  <a:prstClr val="black"/>
                </a:solidFill>
                <a:latin typeface="Calibri"/>
              </a:rPr>
              <a:t>Evidence of mentoring, including the provision to request a statement from the candidate as to the mentoring they have done, and contacting some of those who have been mentored </a:t>
            </a:r>
          </a:p>
        </p:txBody>
      </p:sp>
      <p:pic>
        <p:nvPicPr>
          <p:cNvPr id="37892" name="Picture 8" descr="Welsh Athletics Logo - Dare2Run">
            <a:extLst>
              <a:ext uri="{FF2B5EF4-FFF2-40B4-BE49-F238E27FC236}">
                <a16:creationId xmlns:a16="http://schemas.microsoft.com/office/drawing/2014/main" id="{BE8BA436-F1A5-4FBC-97EC-BA1D5217F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4FAD5ABF-A92F-4AF1-9763-B5CB8C279A43}"/>
              </a:ext>
            </a:extLst>
          </p:cNvPr>
          <p:cNvSpPr>
            <a:spLocks noChangeArrowheads="1"/>
          </p:cNvSpPr>
          <p:nvPr/>
        </p:nvSpPr>
        <p:spPr bwMode="auto">
          <a:xfrm>
            <a:off x="1836738" y="404814"/>
            <a:ext cx="8507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lnSpc>
                <a:spcPct val="100000"/>
              </a:lnSpc>
              <a:spcBef>
                <a:spcPct val="0"/>
              </a:spcBef>
              <a:spcAft>
                <a:spcPct val="0"/>
              </a:spcAft>
              <a:buNone/>
            </a:pPr>
            <a:r>
              <a:rPr lang="en-GB" altLang="en-US" sz="3500" b="1">
                <a:solidFill>
                  <a:prstClr val="white"/>
                </a:solidFill>
                <a:latin typeface="Arial" panose="020B0604020202020204" pitchFamily="34" charset="0"/>
                <a:cs typeface="Arial" panose="020B0604020202020204" pitchFamily="34" charset="0"/>
              </a:rPr>
              <a:t>Peer Group</a:t>
            </a:r>
            <a:endParaRPr lang="en-US" altLang="en-US" sz="3500" b="1">
              <a:solidFill>
                <a:prstClr val="white"/>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756BDF3-8063-4B96-AFE2-64B06BF4279E}"/>
              </a:ext>
            </a:extLst>
          </p:cNvPr>
          <p:cNvSpPr txBox="1">
            <a:spLocks/>
          </p:cNvSpPr>
          <p:nvPr/>
        </p:nvSpPr>
        <p:spPr>
          <a:xfrm>
            <a:off x="1870075" y="1341439"/>
            <a:ext cx="8402638" cy="4556125"/>
          </a:xfrm>
          <a:prstGeom prst="rect">
            <a:avLst/>
          </a:prstGeom>
        </p:spPr>
        <p:txBody>
          <a:bodyPr/>
          <a:lstStyle>
            <a:lvl1pPr marL="342900" indent="-342900" algn="l" rtl="0" eaLnBrk="0" fontAlgn="base" hangingPunct="0">
              <a:spcBef>
                <a:spcPct val="20000"/>
              </a:spcBef>
              <a:spcAft>
                <a:spcPct val="0"/>
              </a:spcAft>
              <a:buClr>
                <a:srgbClr val="E1002C"/>
              </a:buClr>
              <a:buChar char="•"/>
              <a:defRPr sz="2000">
                <a:solidFill>
                  <a:schemeClr val="tx1"/>
                </a:solidFill>
                <a:latin typeface="+mn-lt"/>
                <a:ea typeface="ヒラギノ角ゴ Pro W3" charset="-128"/>
                <a:cs typeface="+mn-cs"/>
              </a:defRPr>
            </a:lvl1pPr>
            <a:lvl2pPr marL="742950" indent="-285750" algn="l" rtl="0" eaLnBrk="0" fontAlgn="base" hangingPunct="0">
              <a:spcBef>
                <a:spcPct val="20000"/>
              </a:spcBef>
              <a:spcAft>
                <a:spcPct val="0"/>
              </a:spcAft>
              <a:buClr>
                <a:srgbClr val="E1002C"/>
              </a:buClr>
              <a:buChar char="–"/>
              <a:defRPr>
                <a:solidFill>
                  <a:schemeClr val="tx1"/>
                </a:solidFill>
                <a:latin typeface="+mn-lt"/>
                <a:ea typeface="ヒラギノ角ゴ Pro W3" charset="-128"/>
              </a:defRPr>
            </a:lvl2pPr>
            <a:lvl3pPr marL="1143000" indent="-228600" algn="l" rtl="0" eaLnBrk="0" fontAlgn="base" hangingPunct="0">
              <a:spcBef>
                <a:spcPct val="20000"/>
              </a:spcBef>
              <a:spcAft>
                <a:spcPct val="0"/>
              </a:spcAft>
              <a:buClr>
                <a:srgbClr val="E1002C"/>
              </a:buClr>
              <a:buChar char="•"/>
              <a:defRPr sz="1700">
                <a:solidFill>
                  <a:schemeClr val="tx1"/>
                </a:solidFill>
                <a:latin typeface="+mn-lt"/>
                <a:ea typeface="ヒラギノ角ゴ Pro W3" charset="-128"/>
              </a:defRPr>
            </a:lvl3pPr>
            <a:lvl4pPr marL="1600200" indent="-228600" algn="l" rtl="0" eaLnBrk="0" fontAlgn="base" hangingPunct="0">
              <a:spcBef>
                <a:spcPct val="20000"/>
              </a:spcBef>
              <a:spcAft>
                <a:spcPct val="0"/>
              </a:spcAft>
              <a:buClr>
                <a:srgbClr val="E1002C"/>
              </a:buClr>
              <a:buChar char="–"/>
              <a:defRPr sz="1600">
                <a:solidFill>
                  <a:schemeClr val="tx1"/>
                </a:solidFill>
                <a:latin typeface="+mn-lt"/>
                <a:ea typeface="ヒラギノ角ゴ Pro W3" charset="-128"/>
              </a:defRPr>
            </a:lvl4pPr>
            <a:lvl5pPr marL="2057400" indent="-228600" algn="l" rtl="0" eaLnBrk="0" fontAlgn="base" hangingPunct="0">
              <a:spcBef>
                <a:spcPct val="20000"/>
              </a:spcBef>
              <a:spcAft>
                <a:spcPct val="0"/>
              </a:spcAft>
              <a:buClr>
                <a:srgbClr val="E1002C"/>
              </a:buClr>
              <a:buChar char="»"/>
              <a:defRPr sz="1500">
                <a:solidFill>
                  <a:schemeClr val="tx1"/>
                </a:solidFill>
                <a:latin typeface="+mn-lt"/>
                <a:ea typeface="ヒラギノ角ゴ Pro W3" charset="-128"/>
              </a:defRPr>
            </a:lvl5pPr>
            <a:lvl6pPr marL="2514600" indent="-228600" algn="l" rtl="0" fontAlgn="base">
              <a:spcBef>
                <a:spcPct val="20000"/>
              </a:spcBef>
              <a:spcAft>
                <a:spcPct val="0"/>
              </a:spcAft>
              <a:buClr>
                <a:srgbClr val="E1002C"/>
              </a:buClr>
              <a:buChar char="»"/>
              <a:defRPr sz="1500">
                <a:solidFill>
                  <a:schemeClr val="tx1"/>
                </a:solidFill>
                <a:latin typeface="+mn-lt"/>
              </a:defRPr>
            </a:lvl6pPr>
            <a:lvl7pPr marL="2971800" indent="-228600" algn="l" rtl="0" fontAlgn="base">
              <a:spcBef>
                <a:spcPct val="20000"/>
              </a:spcBef>
              <a:spcAft>
                <a:spcPct val="0"/>
              </a:spcAft>
              <a:buClr>
                <a:srgbClr val="E1002C"/>
              </a:buClr>
              <a:buChar char="»"/>
              <a:defRPr sz="1500">
                <a:solidFill>
                  <a:schemeClr val="tx1"/>
                </a:solidFill>
                <a:latin typeface="+mn-lt"/>
              </a:defRPr>
            </a:lvl7pPr>
            <a:lvl8pPr marL="3429000" indent="-228600" algn="l" rtl="0" fontAlgn="base">
              <a:spcBef>
                <a:spcPct val="20000"/>
              </a:spcBef>
              <a:spcAft>
                <a:spcPct val="0"/>
              </a:spcAft>
              <a:buClr>
                <a:srgbClr val="E1002C"/>
              </a:buClr>
              <a:buChar char="»"/>
              <a:defRPr sz="1500">
                <a:solidFill>
                  <a:schemeClr val="tx1"/>
                </a:solidFill>
                <a:latin typeface="+mn-lt"/>
              </a:defRPr>
            </a:lvl8pPr>
            <a:lvl9pPr marL="3886200" indent="-228600" algn="l" rtl="0" fontAlgn="base">
              <a:spcBef>
                <a:spcPct val="20000"/>
              </a:spcBef>
              <a:spcAft>
                <a:spcPct val="0"/>
              </a:spcAft>
              <a:buClr>
                <a:srgbClr val="E1002C"/>
              </a:buClr>
              <a:buChar char="»"/>
              <a:defRPr sz="1500">
                <a:solidFill>
                  <a:schemeClr val="tx1"/>
                </a:solidFill>
                <a:latin typeface="+mn-lt"/>
              </a:defRPr>
            </a:lvl9pPr>
          </a:lstStyle>
          <a:p>
            <a:pPr marL="0" indent="0">
              <a:buNone/>
              <a:defRPr/>
            </a:pPr>
            <a:r>
              <a:rPr lang="en-US" dirty="0">
                <a:solidFill>
                  <a:prstClr val="black"/>
                </a:solidFill>
                <a:latin typeface="Calibri"/>
              </a:rPr>
              <a:t>Group of senior Officials in each discipline (field, track, starters, </a:t>
            </a:r>
            <a:r>
              <a:rPr lang="en-US" dirty="0" err="1">
                <a:solidFill>
                  <a:prstClr val="black"/>
                </a:solidFill>
                <a:latin typeface="Calibri"/>
              </a:rPr>
              <a:t>photofinish</a:t>
            </a:r>
            <a:r>
              <a:rPr lang="en-US" dirty="0">
                <a:solidFill>
                  <a:prstClr val="black"/>
                </a:solidFill>
                <a:latin typeface="Calibri"/>
              </a:rPr>
              <a:t>, timekeepers)</a:t>
            </a:r>
          </a:p>
          <a:p>
            <a:pPr marL="0" indent="0">
              <a:buNone/>
              <a:defRPr/>
            </a:pPr>
            <a:r>
              <a:rPr lang="en-GB" sz="2200" kern="0" dirty="0">
                <a:solidFill>
                  <a:prstClr val="black"/>
                </a:solidFill>
                <a:latin typeface="Calibri"/>
              </a:rPr>
              <a:t>	Will have held a referee role over past 2 years</a:t>
            </a:r>
            <a:endParaRPr lang="en-US" sz="2200" kern="0" dirty="0">
              <a:solidFill>
                <a:prstClr val="black"/>
              </a:solidFill>
              <a:latin typeface="Calibri"/>
            </a:endParaRPr>
          </a:p>
          <a:p>
            <a:pPr marL="0" indent="0">
              <a:buNone/>
              <a:defRPr/>
            </a:pPr>
            <a:r>
              <a:rPr lang="en-GB" sz="2200" kern="0" dirty="0">
                <a:solidFill>
                  <a:prstClr val="black"/>
                </a:solidFill>
                <a:latin typeface="Calibri"/>
              </a:rPr>
              <a:t>	Selected by their peers</a:t>
            </a:r>
          </a:p>
          <a:p>
            <a:pPr marL="0" indent="0">
              <a:buNone/>
              <a:defRPr/>
            </a:pPr>
            <a:endParaRPr lang="en-GB" sz="1200" kern="0" dirty="0">
              <a:solidFill>
                <a:prstClr val="black"/>
              </a:solidFill>
              <a:latin typeface="Calibri"/>
            </a:endParaRPr>
          </a:p>
          <a:p>
            <a:pPr marL="0" indent="0">
              <a:buNone/>
              <a:defRPr/>
            </a:pPr>
            <a:r>
              <a:rPr lang="en-GB" sz="2200" b="1" i="1" kern="0" dirty="0">
                <a:solidFill>
                  <a:prstClr val="black"/>
                </a:solidFill>
                <a:latin typeface="Calibri"/>
              </a:rPr>
              <a:t>Role of Peer Group</a:t>
            </a:r>
          </a:p>
          <a:p>
            <a:pPr>
              <a:defRPr/>
            </a:pPr>
            <a:r>
              <a:rPr lang="en-GB" sz="2200" kern="0" dirty="0">
                <a:solidFill>
                  <a:prstClr val="black"/>
                </a:solidFill>
                <a:latin typeface="Calibri"/>
              </a:rPr>
              <a:t>Selection of Officials for televised meetings </a:t>
            </a:r>
            <a:r>
              <a:rPr lang="en-GB" i="1" kern="0" dirty="0">
                <a:solidFill>
                  <a:prstClr val="black"/>
                </a:solidFill>
                <a:latin typeface="Calibri"/>
              </a:rPr>
              <a:t>(based on nominations from each region)</a:t>
            </a:r>
          </a:p>
          <a:p>
            <a:pPr>
              <a:defRPr/>
            </a:pPr>
            <a:r>
              <a:rPr lang="en-GB" sz="2200" kern="0" dirty="0">
                <a:solidFill>
                  <a:prstClr val="black"/>
                </a:solidFill>
                <a:latin typeface="Calibri"/>
              </a:rPr>
              <a:t>Select Technical Officials &amp; Referees</a:t>
            </a:r>
          </a:p>
          <a:p>
            <a:pPr>
              <a:defRPr/>
            </a:pPr>
            <a:r>
              <a:rPr lang="en-GB" sz="2200" kern="0" dirty="0">
                <a:solidFill>
                  <a:prstClr val="black"/>
                </a:solidFill>
                <a:latin typeface="Calibri"/>
              </a:rPr>
              <a:t>Update Level 2 &amp; Level 4 Questions</a:t>
            </a:r>
          </a:p>
          <a:p>
            <a:pPr>
              <a:defRPr/>
            </a:pPr>
            <a:r>
              <a:rPr lang="en-GB" sz="2200" kern="0" dirty="0">
                <a:solidFill>
                  <a:prstClr val="black"/>
                </a:solidFill>
                <a:latin typeface="Calibri"/>
              </a:rPr>
              <a:t>Mark Level 4 Questions</a:t>
            </a:r>
          </a:p>
          <a:p>
            <a:pPr>
              <a:defRPr/>
            </a:pPr>
            <a:r>
              <a:rPr lang="en-GB" sz="2200" kern="0" dirty="0">
                <a:solidFill>
                  <a:prstClr val="black"/>
                </a:solidFill>
                <a:latin typeface="Calibri"/>
              </a:rPr>
              <a:t>Review Applications for Level 4</a:t>
            </a:r>
          </a:p>
          <a:p>
            <a:pPr>
              <a:defRPr/>
            </a:pPr>
            <a:r>
              <a:rPr lang="en-GB" sz="2200" kern="0" dirty="0">
                <a:solidFill>
                  <a:prstClr val="black"/>
                </a:solidFill>
                <a:latin typeface="Calibri"/>
              </a:rPr>
              <a:t>Review Level 4P Officials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F213729B-0FA2-49A5-BCCB-970A6B974551}"/>
              </a:ext>
            </a:extLst>
          </p:cNvPr>
          <p:cNvSpPr>
            <a:spLocks noChangeArrowheads="1"/>
          </p:cNvSpPr>
          <p:nvPr/>
        </p:nvSpPr>
        <p:spPr bwMode="auto">
          <a:xfrm>
            <a:off x="1836738" y="404814"/>
            <a:ext cx="85074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lnSpc>
                <a:spcPct val="100000"/>
              </a:lnSpc>
              <a:spcBef>
                <a:spcPct val="0"/>
              </a:spcBef>
              <a:spcAft>
                <a:spcPct val="0"/>
              </a:spcAft>
              <a:buNone/>
            </a:pPr>
            <a:r>
              <a:rPr lang="en-GB" altLang="en-US" sz="3500" b="1">
                <a:solidFill>
                  <a:prstClr val="white"/>
                </a:solidFill>
                <a:latin typeface="Arial" panose="020B0604020202020204" pitchFamily="34" charset="0"/>
                <a:cs typeface="Arial" panose="020B0604020202020204" pitchFamily="34" charset="0"/>
              </a:rPr>
              <a:t>Level 5</a:t>
            </a:r>
            <a:endParaRPr lang="en-US" altLang="en-US" sz="3500" b="1">
              <a:solidFill>
                <a:prstClr val="white"/>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8BF5573-A061-4FCA-A20B-207D8C48EDD5}"/>
              </a:ext>
            </a:extLst>
          </p:cNvPr>
          <p:cNvSpPr txBox="1">
            <a:spLocks/>
          </p:cNvSpPr>
          <p:nvPr/>
        </p:nvSpPr>
        <p:spPr>
          <a:xfrm>
            <a:off x="1857376" y="1412875"/>
            <a:ext cx="8088313" cy="4768850"/>
          </a:xfrm>
          <a:prstGeom prst="rect">
            <a:avLst/>
          </a:prstGeom>
        </p:spPr>
        <p:txBody>
          <a:bodyPr/>
          <a:lstStyle>
            <a:lvl1pPr marL="342900" indent="-342900" algn="l" rtl="0" eaLnBrk="0" fontAlgn="base" hangingPunct="0">
              <a:spcBef>
                <a:spcPct val="20000"/>
              </a:spcBef>
              <a:spcAft>
                <a:spcPct val="0"/>
              </a:spcAft>
              <a:buClr>
                <a:srgbClr val="E1002C"/>
              </a:buClr>
              <a:buChar char="•"/>
              <a:defRPr sz="2000">
                <a:solidFill>
                  <a:schemeClr val="tx1"/>
                </a:solidFill>
                <a:latin typeface="+mn-lt"/>
                <a:ea typeface="ヒラギノ角ゴ Pro W3" charset="-128"/>
                <a:cs typeface="+mn-cs"/>
              </a:defRPr>
            </a:lvl1pPr>
            <a:lvl2pPr marL="742950" indent="-285750" algn="l" rtl="0" eaLnBrk="0" fontAlgn="base" hangingPunct="0">
              <a:spcBef>
                <a:spcPct val="20000"/>
              </a:spcBef>
              <a:spcAft>
                <a:spcPct val="0"/>
              </a:spcAft>
              <a:buClr>
                <a:srgbClr val="E1002C"/>
              </a:buClr>
              <a:buChar char="–"/>
              <a:defRPr>
                <a:solidFill>
                  <a:schemeClr val="tx1"/>
                </a:solidFill>
                <a:latin typeface="+mn-lt"/>
                <a:ea typeface="ヒラギノ角ゴ Pro W3" charset="-128"/>
              </a:defRPr>
            </a:lvl2pPr>
            <a:lvl3pPr marL="1143000" indent="-228600" algn="l" rtl="0" eaLnBrk="0" fontAlgn="base" hangingPunct="0">
              <a:spcBef>
                <a:spcPct val="20000"/>
              </a:spcBef>
              <a:spcAft>
                <a:spcPct val="0"/>
              </a:spcAft>
              <a:buClr>
                <a:srgbClr val="E1002C"/>
              </a:buClr>
              <a:buChar char="•"/>
              <a:defRPr sz="1700">
                <a:solidFill>
                  <a:schemeClr val="tx1"/>
                </a:solidFill>
                <a:latin typeface="+mn-lt"/>
                <a:ea typeface="ヒラギノ角ゴ Pro W3" charset="-128"/>
              </a:defRPr>
            </a:lvl3pPr>
            <a:lvl4pPr marL="1600200" indent="-228600" algn="l" rtl="0" eaLnBrk="0" fontAlgn="base" hangingPunct="0">
              <a:spcBef>
                <a:spcPct val="20000"/>
              </a:spcBef>
              <a:spcAft>
                <a:spcPct val="0"/>
              </a:spcAft>
              <a:buClr>
                <a:srgbClr val="E1002C"/>
              </a:buClr>
              <a:buChar char="–"/>
              <a:defRPr sz="1600">
                <a:solidFill>
                  <a:schemeClr val="tx1"/>
                </a:solidFill>
                <a:latin typeface="+mn-lt"/>
                <a:ea typeface="ヒラギノ角ゴ Pro W3" charset="-128"/>
              </a:defRPr>
            </a:lvl4pPr>
            <a:lvl5pPr marL="2057400" indent="-228600" algn="l" rtl="0" eaLnBrk="0" fontAlgn="base" hangingPunct="0">
              <a:spcBef>
                <a:spcPct val="20000"/>
              </a:spcBef>
              <a:spcAft>
                <a:spcPct val="0"/>
              </a:spcAft>
              <a:buClr>
                <a:srgbClr val="E1002C"/>
              </a:buClr>
              <a:buChar char="»"/>
              <a:defRPr sz="1500">
                <a:solidFill>
                  <a:schemeClr val="tx1"/>
                </a:solidFill>
                <a:latin typeface="+mn-lt"/>
                <a:ea typeface="ヒラギノ角ゴ Pro W3" charset="-128"/>
              </a:defRPr>
            </a:lvl5pPr>
            <a:lvl6pPr marL="2514600" indent="-228600" algn="l" rtl="0" fontAlgn="base">
              <a:spcBef>
                <a:spcPct val="20000"/>
              </a:spcBef>
              <a:spcAft>
                <a:spcPct val="0"/>
              </a:spcAft>
              <a:buClr>
                <a:srgbClr val="E1002C"/>
              </a:buClr>
              <a:buChar char="»"/>
              <a:defRPr sz="1500">
                <a:solidFill>
                  <a:schemeClr val="tx1"/>
                </a:solidFill>
                <a:latin typeface="+mn-lt"/>
              </a:defRPr>
            </a:lvl6pPr>
            <a:lvl7pPr marL="2971800" indent="-228600" algn="l" rtl="0" fontAlgn="base">
              <a:spcBef>
                <a:spcPct val="20000"/>
              </a:spcBef>
              <a:spcAft>
                <a:spcPct val="0"/>
              </a:spcAft>
              <a:buClr>
                <a:srgbClr val="E1002C"/>
              </a:buClr>
              <a:buChar char="»"/>
              <a:defRPr sz="1500">
                <a:solidFill>
                  <a:schemeClr val="tx1"/>
                </a:solidFill>
                <a:latin typeface="+mn-lt"/>
              </a:defRPr>
            </a:lvl7pPr>
            <a:lvl8pPr marL="3429000" indent="-228600" algn="l" rtl="0" fontAlgn="base">
              <a:spcBef>
                <a:spcPct val="20000"/>
              </a:spcBef>
              <a:spcAft>
                <a:spcPct val="0"/>
              </a:spcAft>
              <a:buClr>
                <a:srgbClr val="E1002C"/>
              </a:buClr>
              <a:buChar char="»"/>
              <a:defRPr sz="1500">
                <a:solidFill>
                  <a:schemeClr val="tx1"/>
                </a:solidFill>
                <a:latin typeface="+mn-lt"/>
              </a:defRPr>
            </a:lvl8pPr>
            <a:lvl9pPr marL="3886200" indent="-228600" algn="l" rtl="0" fontAlgn="base">
              <a:spcBef>
                <a:spcPct val="20000"/>
              </a:spcBef>
              <a:spcAft>
                <a:spcPct val="0"/>
              </a:spcAft>
              <a:buClr>
                <a:srgbClr val="E1002C"/>
              </a:buClr>
              <a:buChar char="»"/>
              <a:defRPr sz="1500">
                <a:solidFill>
                  <a:schemeClr val="tx1"/>
                </a:solidFill>
                <a:latin typeface="+mn-lt"/>
              </a:defRPr>
            </a:lvl9pPr>
          </a:lstStyle>
          <a:p>
            <a:pPr marL="0" indent="0">
              <a:buNone/>
              <a:defRPr/>
            </a:pPr>
            <a:r>
              <a:rPr lang="en-US" dirty="0">
                <a:solidFill>
                  <a:prstClr val="black"/>
                </a:solidFill>
                <a:latin typeface="Calibri"/>
              </a:rPr>
              <a:t>By invitation for those demonstrating the highest knowledge and experience of Track &amp; Field officiating, providing they hold a valid Level 4 license.</a:t>
            </a:r>
          </a:p>
          <a:p>
            <a:pPr marL="0" indent="0">
              <a:buNone/>
              <a:defRPr/>
            </a:pPr>
            <a:endParaRPr lang="en-US" dirty="0">
              <a:solidFill>
                <a:prstClr val="black"/>
              </a:solidFill>
              <a:latin typeface="Calibri"/>
            </a:endParaRPr>
          </a:p>
          <a:p>
            <a:pPr marL="0" indent="0">
              <a:buNone/>
              <a:defRPr/>
            </a:pPr>
            <a:r>
              <a:rPr lang="en-US" b="1" i="1" dirty="0">
                <a:solidFill>
                  <a:prstClr val="black"/>
                </a:solidFill>
                <a:latin typeface="Calibri"/>
              </a:rPr>
              <a:t>Operates at</a:t>
            </a:r>
          </a:p>
          <a:p>
            <a:pPr marL="0" indent="0">
              <a:buNone/>
              <a:defRPr/>
            </a:pPr>
            <a:r>
              <a:rPr lang="en-US" dirty="0">
                <a:solidFill>
                  <a:prstClr val="black"/>
                </a:solidFill>
                <a:latin typeface="Calibri"/>
              </a:rPr>
              <a:t>World Athletics (WA) </a:t>
            </a:r>
          </a:p>
          <a:p>
            <a:pPr marL="0" indent="0">
              <a:buNone/>
              <a:defRPr/>
            </a:pPr>
            <a:r>
              <a:rPr lang="en-US" dirty="0">
                <a:solidFill>
                  <a:prstClr val="black"/>
                </a:solidFill>
                <a:latin typeface="Calibri"/>
              </a:rPr>
              <a:t>European Athletics (EA) </a:t>
            </a:r>
          </a:p>
          <a:p>
            <a:pPr marL="0" indent="0">
              <a:buNone/>
              <a:defRPr/>
            </a:pPr>
            <a:r>
              <a:rPr lang="en-US" dirty="0">
                <a:solidFill>
                  <a:prstClr val="black"/>
                </a:solidFill>
                <a:latin typeface="Calibri"/>
              </a:rPr>
              <a:t>World Para Athletics (WPA) </a:t>
            </a:r>
          </a:p>
          <a:p>
            <a:pPr marL="0" indent="0">
              <a:buNone/>
              <a:defRPr/>
            </a:pPr>
            <a:endParaRPr lang="en-GB" dirty="0">
              <a:solidFill>
                <a:prstClr val="black"/>
              </a:solidFill>
              <a:latin typeface="Calibri"/>
            </a:endParaRPr>
          </a:p>
          <a:p>
            <a:pPr marL="0" indent="0">
              <a:buNone/>
              <a:defRPr/>
            </a:pPr>
            <a:r>
              <a:rPr lang="en-GB" dirty="0">
                <a:solidFill>
                  <a:prstClr val="black"/>
                </a:solidFill>
                <a:latin typeface="Calibri"/>
              </a:rPr>
              <a:t>Requirement to pass an exam (covering all disciplines)</a:t>
            </a:r>
            <a:endParaRPr lang="en-GB" sz="2200" kern="0" dirty="0">
              <a:solidFill>
                <a:prstClr val="black"/>
              </a:solidFill>
              <a:latin typeface="Calibri"/>
            </a:endParaRPr>
          </a:p>
          <a:p>
            <a:pPr marL="0" indent="0">
              <a:buNone/>
              <a:defRPr/>
            </a:pPr>
            <a:r>
              <a:rPr lang="en-GB" kern="0" dirty="0">
                <a:solidFill>
                  <a:prstClr val="black"/>
                </a:solidFill>
                <a:latin typeface="Calibri"/>
              </a:rPr>
              <a:t>Limited number across each discipline within the UK</a:t>
            </a:r>
          </a:p>
          <a:p>
            <a:pPr marL="0" indent="0">
              <a:buNone/>
              <a:defRPr/>
            </a:pPr>
            <a:r>
              <a:rPr lang="en-GB" kern="0" dirty="0">
                <a:solidFill>
                  <a:prstClr val="black"/>
                </a:solidFill>
                <a:latin typeface="Calibri"/>
              </a:rPr>
              <a:t>Roles include ITO; Technical Delegates; Jury Members</a:t>
            </a:r>
          </a:p>
        </p:txBody>
      </p:sp>
      <p:pic>
        <p:nvPicPr>
          <p:cNvPr id="39940" name="Picture 8" descr="Welsh Athletics Logo - Dare2Run">
            <a:extLst>
              <a:ext uri="{FF2B5EF4-FFF2-40B4-BE49-F238E27FC236}">
                <a16:creationId xmlns:a16="http://schemas.microsoft.com/office/drawing/2014/main" id="{DCFF57A4-C2F1-442E-942B-8557F77C2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C79B9B-018F-4854-970A-29B86F97C0A3}"/>
              </a:ext>
            </a:extLst>
          </p:cNvPr>
          <p:cNvSpPr txBox="1">
            <a:spLocks noChangeArrowheads="1"/>
          </p:cNvSpPr>
          <p:nvPr/>
        </p:nvSpPr>
        <p:spPr bwMode="auto">
          <a:xfrm>
            <a:off x="1901825" y="333375"/>
            <a:ext cx="85867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algn="ctr">
              <a:defRPr/>
            </a:pPr>
            <a:r>
              <a:rPr lang="en-GB" altLang="en-US" sz="4800" b="1" i="1" dirty="0">
                <a:solidFill>
                  <a:prstClr val="white"/>
                </a:solidFill>
                <a:latin typeface="Calibri"/>
              </a:rPr>
              <a:t>Thank you</a:t>
            </a:r>
          </a:p>
          <a:p>
            <a:pPr algn="ctr">
              <a:defRPr/>
            </a:pPr>
            <a:endParaRPr lang="en-GB" altLang="en-US" sz="3600" dirty="0">
              <a:solidFill>
                <a:prstClr val="white"/>
              </a:solidFill>
              <a:latin typeface="Calibri"/>
            </a:endParaRPr>
          </a:p>
          <a:p>
            <a:pPr algn="ctr">
              <a:defRPr/>
            </a:pPr>
            <a:r>
              <a:rPr lang="en-GB" altLang="en-US" sz="3600" dirty="0">
                <a:solidFill>
                  <a:prstClr val="white"/>
                </a:solidFill>
                <a:latin typeface="Calibri"/>
              </a:rPr>
              <a:t>Any Questions?</a:t>
            </a:r>
            <a:endParaRPr lang="en-US" altLang="en-US" sz="3600" dirty="0">
              <a:solidFill>
                <a:prstClr val="white"/>
              </a:solidFill>
              <a:latin typeface="Calibri"/>
            </a:endParaRPr>
          </a:p>
        </p:txBody>
      </p:sp>
      <p:pic>
        <p:nvPicPr>
          <p:cNvPr id="40963" name="Picture 8" descr="Welsh Athletics Logo - Dare2Run">
            <a:extLst>
              <a:ext uri="{FF2B5EF4-FFF2-40B4-BE49-F238E27FC236}">
                <a16:creationId xmlns:a16="http://schemas.microsoft.com/office/drawing/2014/main" id="{5982067C-06D6-433B-B1E8-E0CE1BFE0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30C89D0-E868-448B-B678-4137D7023856}"/>
              </a:ext>
            </a:extLst>
          </p:cNvPr>
          <p:cNvSpPr txBox="1">
            <a:spLocks noChangeArrowheads="1"/>
          </p:cNvSpPr>
          <p:nvPr/>
        </p:nvSpPr>
        <p:spPr bwMode="auto">
          <a:xfrm>
            <a:off x="2279650" y="1412876"/>
            <a:ext cx="81280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r>
              <a:rPr lang="en-GB" altLang="en-US" sz="4800" b="1" dirty="0">
                <a:solidFill>
                  <a:srgbClr val="212C53"/>
                </a:solidFill>
                <a:effectLst>
                  <a:outerShdw blurRad="38100" dist="38100" dir="2700000" algn="tl">
                    <a:srgbClr val="000000">
                      <a:alpha val="43137"/>
                    </a:srgbClr>
                  </a:outerShdw>
                </a:effectLst>
                <a:latin typeface="+mj-lt"/>
              </a:rPr>
              <a:t>Why do we need officials?</a:t>
            </a:r>
          </a:p>
          <a:p>
            <a:pPr eaLnBrk="1" fontAlgn="auto" hangingPunct="1">
              <a:spcAft>
                <a:spcPts val="0"/>
              </a:spcAft>
              <a:defRPr/>
            </a:pPr>
            <a:endParaRPr lang="en-GB" altLang="en-US" sz="4800" b="1" dirty="0">
              <a:solidFill>
                <a:srgbClr val="212C53"/>
              </a:solidFill>
              <a:effectLst>
                <a:outerShdw blurRad="38100" dist="38100" dir="2700000" algn="tl">
                  <a:srgbClr val="000000">
                    <a:alpha val="43137"/>
                  </a:srgbClr>
                </a:outerShdw>
              </a:effectLst>
              <a:latin typeface="+mj-lt"/>
            </a:endParaRPr>
          </a:p>
          <a:p>
            <a:pPr eaLnBrk="1" fontAlgn="auto" hangingPunct="1">
              <a:spcAft>
                <a:spcPts val="0"/>
              </a:spcAft>
              <a:defRPr/>
            </a:pPr>
            <a:r>
              <a:rPr lang="en-GB" altLang="en-US" sz="4800" b="1" dirty="0">
                <a:solidFill>
                  <a:srgbClr val="212C53"/>
                </a:solidFill>
                <a:effectLst>
                  <a:outerShdw blurRad="38100" dist="38100" dir="2700000" algn="tl">
                    <a:srgbClr val="000000">
                      <a:alpha val="43137"/>
                    </a:srgbClr>
                  </a:outerShdw>
                </a:effectLst>
                <a:latin typeface="+mj-lt"/>
              </a:rPr>
              <a:t>What is an official?</a:t>
            </a:r>
          </a:p>
          <a:p>
            <a:pPr eaLnBrk="1" fontAlgn="auto" hangingPunct="1">
              <a:spcAft>
                <a:spcPts val="0"/>
              </a:spcAft>
              <a:defRPr/>
            </a:pPr>
            <a:endParaRPr lang="en-GB" altLang="en-US" sz="4800" b="1" dirty="0">
              <a:solidFill>
                <a:srgbClr val="212C53"/>
              </a:solidFill>
              <a:effectLst>
                <a:outerShdw blurRad="38100" dist="38100" dir="2700000" algn="tl">
                  <a:srgbClr val="000000">
                    <a:alpha val="43137"/>
                  </a:srgbClr>
                </a:outerShdw>
              </a:effectLst>
              <a:latin typeface="+mj-lt"/>
            </a:endParaRPr>
          </a:p>
          <a:p>
            <a:pPr eaLnBrk="1" fontAlgn="auto" hangingPunct="1">
              <a:spcAft>
                <a:spcPts val="0"/>
              </a:spcAft>
              <a:defRPr/>
            </a:pPr>
            <a:r>
              <a:rPr lang="en-GB" altLang="en-US" sz="4800" b="1" dirty="0">
                <a:solidFill>
                  <a:srgbClr val="212C53"/>
                </a:solidFill>
                <a:effectLst>
                  <a:outerShdw blurRad="38100" dist="38100" dir="2700000" algn="tl">
                    <a:srgbClr val="000000">
                      <a:alpha val="43137"/>
                    </a:srgbClr>
                  </a:outerShdw>
                </a:effectLst>
                <a:latin typeface="+mj-lt"/>
              </a:rPr>
              <a:t>Why become an official?</a:t>
            </a:r>
          </a:p>
        </p:txBody>
      </p:sp>
      <p:pic>
        <p:nvPicPr>
          <p:cNvPr id="23555" name="Picture 8" descr="Welsh Athletics Logo - Dare2Run">
            <a:extLst>
              <a:ext uri="{FF2B5EF4-FFF2-40B4-BE49-F238E27FC236}">
                <a16:creationId xmlns:a16="http://schemas.microsoft.com/office/drawing/2014/main" id="{9A646703-7A1D-4614-B439-B0774FBF8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A6F2E-9462-4828-A0F0-DD5AC6D31FDE}"/>
              </a:ext>
            </a:extLst>
          </p:cNvPr>
          <p:cNvSpPr txBox="1"/>
          <p:nvPr/>
        </p:nvSpPr>
        <p:spPr>
          <a:xfrm>
            <a:off x="1919289" y="476250"/>
            <a:ext cx="8353425" cy="585788"/>
          </a:xfrm>
          <a:prstGeom prst="rect">
            <a:avLst/>
          </a:prstGeom>
          <a:noFill/>
        </p:spPr>
        <p:txBody>
          <a:bodyPr>
            <a:spAutoFit/>
          </a:bodyPr>
          <a:lstStyle/>
          <a:p>
            <a:pPr fontAlgn="base">
              <a:spcBef>
                <a:spcPct val="0"/>
              </a:spcBef>
              <a:spcAft>
                <a:spcPct val="0"/>
              </a:spcAft>
              <a:defRPr/>
            </a:pPr>
            <a:r>
              <a:rPr lang="en-GB" sz="3200" b="1" dirty="0">
                <a:solidFill>
                  <a:prstClr val="white"/>
                </a:solidFill>
                <a:latin typeface="Calibri Light"/>
                <a:cs typeface="Arial" panose="020B0604020202020204" pitchFamily="34" charset="0"/>
              </a:rPr>
              <a:t>UKA Track &amp; Field Officials Pathway</a:t>
            </a:r>
          </a:p>
        </p:txBody>
      </p:sp>
      <p:pic>
        <p:nvPicPr>
          <p:cNvPr id="24579" name="Picture 4">
            <a:extLst>
              <a:ext uri="{FF2B5EF4-FFF2-40B4-BE49-F238E27FC236}">
                <a16:creationId xmlns:a16="http://schemas.microsoft.com/office/drawing/2014/main" id="{B748D6B7-94B3-4936-AABE-A37BB30F537A}"/>
              </a:ext>
            </a:extLst>
          </p:cNvPr>
          <p:cNvPicPr>
            <a:picLocks noChangeAspect="1"/>
          </p:cNvPicPr>
          <p:nvPr/>
        </p:nvPicPr>
        <p:blipFill>
          <a:blip r:embed="rId3">
            <a:extLst>
              <a:ext uri="{28A0092B-C50C-407E-A947-70E740481C1C}">
                <a14:useLocalDpi xmlns:a14="http://schemas.microsoft.com/office/drawing/2010/main" val="0"/>
              </a:ext>
            </a:extLst>
          </a:blip>
          <a:srcRect l="24648" t="23912" r="14546" b="27190"/>
          <a:stretch>
            <a:fillRect/>
          </a:stretch>
        </p:blipFill>
        <p:spPr bwMode="auto">
          <a:xfrm>
            <a:off x="1568450" y="1268414"/>
            <a:ext cx="90551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Welsh Athletics Logo - Dare2Run">
            <a:extLst>
              <a:ext uri="{FF2B5EF4-FFF2-40B4-BE49-F238E27FC236}">
                <a16:creationId xmlns:a16="http://schemas.microsoft.com/office/drawing/2014/main" id="{BE76CF18-6C0D-408A-B081-16ABF37B0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a:extLst>
              <a:ext uri="{FF2B5EF4-FFF2-40B4-BE49-F238E27FC236}">
                <a16:creationId xmlns:a16="http://schemas.microsoft.com/office/drawing/2014/main" id="{F8C22769-030F-452C-9C24-4C2D1AD15F7B}"/>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UKA Assistant Official</a:t>
            </a:r>
          </a:p>
        </p:txBody>
      </p:sp>
      <p:pic>
        <p:nvPicPr>
          <p:cNvPr id="25603" name="Picture 4">
            <a:extLst>
              <a:ext uri="{FF2B5EF4-FFF2-40B4-BE49-F238E27FC236}">
                <a16:creationId xmlns:a16="http://schemas.microsoft.com/office/drawing/2014/main" id="{8A85943F-FB12-4647-9DAF-802BA5051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1216025"/>
            <a:ext cx="5854700"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8" descr="Welsh Athletics Logo - Dare2Run">
            <a:extLst>
              <a:ext uri="{FF2B5EF4-FFF2-40B4-BE49-F238E27FC236}">
                <a16:creationId xmlns:a16="http://schemas.microsoft.com/office/drawing/2014/main" id="{871AFDB9-DC61-4D36-8D06-E3256BD40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E180783-B162-47AE-906B-E728B7F60CF3}"/>
              </a:ext>
            </a:extLst>
          </p:cNvPr>
          <p:cNvSpPr txBox="1">
            <a:spLocks noChangeArrowheads="1"/>
          </p:cNvSpPr>
          <p:nvPr/>
        </p:nvSpPr>
        <p:spPr bwMode="auto">
          <a:xfrm>
            <a:off x="1919288" y="1412875"/>
            <a:ext cx="69135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None/>
              <a:defRPr/>
            </a:pPr>
            <a:r>
              <a:rPr lang="en-GB" altLang="en-US" sz="5500" i="1" u="sng" dirty="0">
                <a:solidFill>
                  <a:srgbClr val="212C53"/>
                </a:solidFill>
                <a:effectLst>
                  <a:outerShdw blurRad="38100" dist="38100" dir="2700000" algn="tl">
                    <a:srgbClr val="000000">
                      <a:alpha val="43137"/>
                    </a:srgbClr>
                  </a:outerShdw>
                </a:effectLst>
                <a:latin typeface="Calibri"/>
              </a:rPr>
              <a:t>Discipline Specific Courses</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Endurance</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Field</a:t>
            </a:r>
          </a:p>
          <a:p>
            <a:pPr eaLnBrk="1" fontAlgn="auto" hangingPunct="1">
              <a:spcAft>
                <a:spcPts val="0"/>
              </a:spcAft>
              <a:defRPr/>
            </a:pPr>
            <a:r>
              <a:rPr lang="en-GB" altLang="en-US" sz="4800" dirty="0" err="1">
                <a:solidFill>
                  <a:srgbClr val="212C53"/>
                </a:solidFill>
                <a:effectLst>
                  <a:outerShdw blurRad="38100" dist="38100" dir="2700000" algn="tl">
                    <a:srgbClr val="000000">
                      <a:alpha val="43137"/>
                    </a:srgbClr>
                  </a:outerShdw>
                </a:effectLst>
                <a:latin typeface="Calibri Light"/>
              </a:rPr>
              <a:t>Photofinish</a:t>
            </a:r>
            <a:endParaRPr lang="en-GB" altLang="en-US" sz="4800" dirty="0">
              <a:solidFill>
                <a:srgbClr val="212C53"/>
              </a:solidFill>
              <a:effectLst>
                <a:outerShdw blurRad="38100" dist="38100" dir="2700000" algn="tl">
                  <a:srgbClr val="000000">
                    <a:alpha val="43137"/>
                  </a:srgbClr>
                </a:outerShdw>
              </a:effectLst>
              <a:latin typeface="Calibri Light"/>
            </a:endParaRP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Timekeeping</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Track</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Starter &amp; Starter Assistant</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Walks </a:t>
            </a:r>
          </a:p>
          <a:p>
            <a:pPr eaLnBrk="1" fontAlgn="auto" hangingPunct="1">
              <a:spcAft>
                <a:spcPts val="0"/>
              </a:spcAft>
              <a:buNone/>
              <a:defRPr/>
            </a:pPr>
            <a:endParaRPr lang="en-GB" altLang="en-US" sz="4800" dirty="0">
              <a:solidFill>
                <a:srgbClr val="212C53"/>
              </a:solidFill>
              <a:effectLst>
                <a:outerShdw blurRad="38100" dist="38100" dir="2700000" algn="tl">
                  <a:srgbClr val="000000">
                    <a:alpha val="43137"/>
                  </a:srgbClr>
                </a:outerShdw>
              </a:effectLst>
              <a:latin typeface="Calibri Light"/>
            </a:endParaRPr>
          </a:p>
          <a:p>
            <a:pPr eaLnBrk="1" fontAlgn="auto" hangingPunct="1">
              <a:spcAft>
                <a:spcPts val="0"/>
              </a:spcAft>
              <a:buNone/>
              <a:defRPr/>
            </a:pPr>
            <a:r>
              <a:rPr lang="en-GB" altLang="en-US" sz="4800" i="1" u="sng" dirty="0">
                <a:solidFill>
                  <a:srgbClr val="212C53"/>
                </a:solidFill>
                <a:effectLst>
                  <a:outerShdw blurRad="38100" dist="38100" dir="2700000" algn="tl">
                    <a:srgbClr val="000000">
                      <a:alpha val="43137"/>
                    </a:srgbClr>
                  </a:outerShdw>
                </a:effectLst>
                <a:latin typeface="Calibri Light"/>
              </a:rPr>
              <a:t>Additional compulsory courses</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Health &amp; Safety (online – all disciplines)</a:t>
            </a:r>
          </a:p>
          <a:p>
            <a:pPr eaLnBrk="1" fontAlgn="auto" hangingPunct="1">
              <a:spcAft>
                <a:spcPts val="0"/>
              </a:spcAft>
              <a:defRPr/>
            </a:pPr>
            <a:r>
              <a:rPr lang="en-GB" altLang="en-US" sz="4800" dirty="0">
                <a:solidFill>
                  <a:srgbClr val="212C53"/>
                </a:solidFill>
                <a:effectLst>
                  <a:outerShdw blurRad="38100" dist="38100" dir="2700000" algn="tl">
                    <a:srgbClr val="000000">
                      <a:alpha val="43137"/>
                    </a:srgbClr>
                  </a:outerShdw>
                </a:effectLst>
                <a:latin typeface="Calibri Light"/>
              </a:rPr>
              <a:t>Risk Awareness (Endurance)</a:t>
            </a:r>
          </a:p>
        </p:txBody>
      </p:sp>
      <p:pic>
        <p:nvPicPr>
          <p:cNvPr id="26627" name="Picture 8" descr="Welsh Athletics Logo - Dare2Run">
            <a:extLst>
              <a:ext uri="{FF2B5EF4-FFF2-40B4-BE49-F238E27FC236}">
                <a16:creationId xmlns:a16="http://schemas.microsoft.com/office/drawing/2014/main" id="{EFB3AD43-2F85-41F2-9DF6-5A3F5A8C3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a:extLst>
              <a:ext uri="{FF2B5EF4-FFF2-40B4-BE49-F238E27FC236}">
                <a16:creationId xmlns:a16="http://schemas.microsoft.com/office/drawing/2014/main" id="{231BF5F2-7AF5-4834-8884-D585F4B48344}"/>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UKA  Level 1 Official</a:t>
            </a:r>
          </a:p>
        </p:txBody>
      </p:sp>
      <p:sp>
        <p:nvSpPr>
          <p:cNvPr id="27651" name="Speech Bubble: Rectangle with Corners Rounded 2">
            <a:extLst>
              <a:ext uri="{FF2B5EF4-FFF2-40B4-BE49-F238E27FC236}">
                <a16:creationId xmlns:a16="http://schemas.microsoft.com/office/drawing/2014/main" id="{A213B3C8-829B-4E2B-BF46-8FB989A3BCDA}"/>
              </a:ext>
            </a:extLst>
          </p:cNvPr>
          <p:cNvSpPr>
            <a:spLocks noChangeArrowheads="1"/>
          </p:cNvSpPr>
          <p:nvPr/>
        </p:nvSpPr>
        <p:spPr bwMode="auto">
          <a:xfrm>
            <a:off x="1611314" y="1412876"/>
            <a:ext cx="1724025" cy="2663825"/>
          </a:xfrm>
          <a:prstGeom prst="wedgeRoundRectCallout">
            <a:avLst>
              <a:gd name="adj1" fmla="val 84653"/>
              <a:gd name="adj2" fmla="val 33060"/>
              <a:gd name="adj3" fmla="val 16667"/>
            </a:avLst>
          </a:prstGeom>
          <a:solidFill>
            <a:srgbClr val="FF0000"/>
          </a:solidFill>
          <a:ln w="9525" algn="ctr">
            <a:solidFill>
              <a:srgbClr val="FF0000"/>
            </a:solidFill>
            <a:round/>
            <a:headEnd/>
            <a:tailEnd/>
          </a:ln>
        </p:spPr>
        <p:txBody>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0"/>
              </a:spcBef>
              <a:spcAft>
                <a:spcPct val="0"/>
              </a:spcAft>
              <a:buNone/>
            </a:pPr>
            <a:r>
              <a:rPr lang="en-GB" altLang="en-US" sz="1700">
                <a:solidFill>
                  <a:prstClr val="white"/>
                </a:solidFill>
                <a:latin typeface="Arial" panose="020B0604020202020204" pitchFamily="34" charset="0"/>
                <a:cs typeface="Arial" panose="020B0604020202020204" pitchFamily="34" charset="0"/>
              </a:rPr>
              <a:t>FIELD:  including a shot put, a long throw, a horizontal jump and a vertical jump  (Detailed on RoE or Form)</a:t>
            </a:r>
          </a:p>
        </p:txBody>
      </p:sp>
      <p:pic>
        <p:nvPicPr>
          <p:cNvPr id="27652" name="Picture 6">
            <a:extLst>
              <a:ext uri="{FF2B5EF4-FFF2-40B4-BE49-F238E27FC236}">
                <a16:creationId xmlns:a16="http://schemas.microsoft.com/office/drawing/2014/main" id="{74035BFC-CA3E-43C4-BEBD-F774299E6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9" y="1196976"/>
            <a:ext cx="5902325"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peech Bubble: Rectangle with Corners Rounded 3">
            <a:extLst>
              <a:ext uri="{FF2B5EF4-FFF2-40B4-BE49-F238E27FC236}">
                <a16:creationId xmlns:a16="http://schemas.microsoft.com/office/drawing/2014/main" id="{5ED2EA09-548E-490E-AF27-42021184CA34}"/>
              </a:ext>
            </a:extLst>
          </p:cNvPr>
          <p:cNvSpPr/>
          <p:nvPr/>
        </p:nvSpPr>
        <p:spPr bwMode="auto">
          <a:xfrm>
            <a:off x="1611314" y="4652963"/>
            <a:ext cx="1724025" cy="1301750"/>
          </a:xfrm>
          <a:prstGeom prst="wedgeRoundRectCallout">
            <a:avLst>
              <a:gd name="adj1" fmla="val 101060"/>
              <a:gd name="adj2" fmla="val -95605"/>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GB" sz="1400" dirty="0">
                <a:solidFill>
                  <a:prstClr val="black"/>
                </a:solidFill>
                <a:latin typeface="Arial" panose="020B0604020202020204" pitchFamily="34" charset="0"/>
                <a:cs typeface="Arial" panose="020B0604020202020204" pitchFamily="34" charset="0"/>
              </a:rPr>
              <a:t>NB Contact your club or  Welsh Athletics for details of opportunities</a:t>
            </a:r>
          </a:p>
        </p:txBody>
      </p:sp>
      <p:pic>
        <p:nvPicPr>
          <p:cNvPr id="27654" name="Picture 8" descr="Welsh Athletics Logo - Dare2Run">
            <a:extLst>
              <a:ext uri="{FF2B5EF4-FFF2-40B4-BE49-F238E27FC236}">
                <a16:creationId xmlns:a16="http://schemas.microsoft.com/office/drawing/2014/main" id="{F9D801DA-0BA3-4E38-8A16-F262F1EC4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a:extLst>
              <a:ext uri="{FF2B5EF4-FFF2-40B4-BE49-F238E27FC236}">
                <a16:creationId xmlns:a16="http://schemas.microsoft.com/office/drawing/2014/main" id="{C93648E5-9FE3-4C69-AADA-5AABC79F0C45}"/>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UKA Level 2 Official</a:t>
            </a:r>
          </a:p>
        </p:txBody>
      </p:sp>
      <p:pic>
        <p:nvPicPr>
          <p:cNvPr id="28675" name="Picture 4">
            <a:extLst>
              <a:ext uri="{FF2B5EF4-FFF2-40B4-BE49-F238E27FC236}">
                <a16:creationId xmlns:a16="http://schemas.microsoft.com/office/drawing/2014/main" id="{F9CD3467-9901-417E-ACC1-637FF71FD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76338"/>
            <a:ext cx="621665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8" descr="Welsh Athletics Logo - Dare2Run">
            <a:extLst>
              <a:ext uri="{FF2B5EF4-FFF2-40B4-BE49-F238E27FC236}">
                <a16:creationId xmlns:a16="http://schemas.microsoft.com/office/drawing/2014/main" id="{CF20D864-4160-440E-A08A-57C50FF01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a:extLst>
              <a:ext uri="{FF2B5EF4-FFF2-40B4-BE49-F238E27FC236}">
                <a16:creationId xmlns:a16="http://schemas.microsoft.com/office/drawing/2014/main" id="{84551767-FA9D-471C-A1C0-5123A62D0250}"/>
              </a:ext>
            </a:extLst>
          </p:cNvPr>
          <p:cNvSpPr txBox="1">
            <a:spLocks/>
          </p:cNvSpPr>
          <p:nvPr/>
        </p:nvSpPr>
        <p:spPr bwMode="auto">
          <a:xfrm>
            <a:off x="1828801" y="1484313"/>
            <a:ext cx="85883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85800" indent="-2286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base" hangingPunct="1">
              <a:spcBef>
                <a:spcPts val="1000"/>
              </a:spcBef>
              <a:spcAft>
                <a:spcPct val="0"/>
              </a:spcAft>
              <a:buNone/>
            </a:pPr>
            <a:r>
              <a:rPr lang="en-GB" altLang="en-US" sz="5800" b="1" i="1">
                <a:solidFill>
                  <a:prstClr val="white"/>
                </a:solidFill>
                <a:cs typeface="Arial" panose="020B0604020202020204" pitchFamily="34" charset="0"/>
              </a:rPr>
              <a:t>Quick baton pass…..</a:t>
            </a:r>
            <a:endParaRPr lang="en-GB" altLang="en-US" sz="3600" i="1">
              <a:solidFill>
                <a:prstClr val="white"/>
              </a:solidFill>
              <a:cs typeface="Arial" panose="020B0604020202020204" pitchFamily="34" charset="0"/>
            </a:endParaRPr>
          </a:p>
        </p:txBody>
      </p:sp>
      <p:pic>
        <p:nvPicPr>
          <p:cNvPr id="29699" name="Picture 3" descr="C:\Users\suema\AppData\Local\Microsoft\Windows\INetCache\IE\BSLGXVBV\relay-race-1--10[1].JPG">
            <a:extLst>
              <a:ext uri="{FF2B5EF4-FFF2-40B4-BE49-F238E27FC236}">
                <a16:creationId xmlns:a16="http://schemas.microsoft.com/office/drawing/2014/main" id="{2C2C9A51-6890-4F61-91DF-D3886C3BF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9" y="2808289"/>
            <a:ext cx="43973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a:extLst>
              <a:ext uri="{FF2B5EF4-FFF2-40B4-BE49-F238E27FC236}">
                <a16:creationId xmlns:a16="http://schemas.microsoft.com/office/drawing/2014/main" id="{195A12A1-FD77-46FB-8143-2986B50E52BD}"/>
              </a:ext>
            </a:extLst>
          </p:cNvPr>
          <p:cNvSpPr txBox="1">
            <a:spLocks/>
          </p:cNvSpPr>
          <p:nvPr/>
        </p:nvSpPr>
        <p:spPr bwMode="auto">
          <a:xfrm>
            <a:off x="1847850" y="406401"/>
            <a:ext cx="10363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eaLnBrk="0" hangingPunct="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eaLnBrk="0" hangingPunct="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eaLnBrk="0" hangingPunct="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spcAft>
                <a:spcPct val="0"/>
              </a:spcAft>
              <a:buNone/>
            </a:pPr>
            <a:r>
              <a:rPr lang="en-GB" altLang="en-US" sz="4500" b="1" i="1">
                <a:solidFill>
                  <a:prstClr val="white"/>
                </a:solidFill>
                <a:cs typeface="Arial" panose="020B0604020202020204" pitchFamily="34" charset="0"/>
              </a:rPr>
              <a:t>UKA  Level 3 Official</a:t>
            </a:r>
          </a:p>
        </p:txBody>
      </p:sp>
      <p:pic>
        <p:nvPicPr>
          <p:cNvPr id="30723" name="Picture 4">
            <a:extLst>
              <a:ext uri="{FF2B5EF4-FFF2-40B4-BE49-F238E27FC236}">
                <a16:creationId xmlns:a16="http://schemas.microsoft.com/office/drawing/2014/main" id="{1AD759F9-A021-4451-B860-27DDFF376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1176339"/>
            <a:ext cx="5564187" cy="489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8" descr="Welsh Athletics Logo - Dare2Run">
            <a:extLst>
              <a:ext uri="{FF2B5EF4-FFF2-40B4-BE49-F238E27FC236}">
                <a16:creationId xmlns:a16="http://schemas.microsoft.com/office/drawing/2014/main" id="{3FFF84E5-B21C-4E10-A0A0-910D9E356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623728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1247</Words>
  <Application>Microsoft Office PowerPoint</Application>
  <PresentationFormat>Widescreen</PresentationFormat>
  <Paragraphs>156</Paragraphs>
  <Slides>19</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Holloway</dc:creator>
  <cp:lastModifiedBy>Zoe Holloway</cp:lastModifiedBy>
  <cp:revision>2</cp:revision>
  <dcterms:created xsi:type="dcterms:W3CDTF">2021-03-15T10:09:47Z</dcterms:created>
  <dcterms:modified xsi:type="dcterms:W3CDTF">2021-03-15T14:07:19Z</dcterms:modified>
</cp:coreProperties>
</file>